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3.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4.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5.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theme/theme6.xml" ContentType="application/vnd.openxmlformats-officedocument.theme+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theme/theme7.xml" ContentType="application/vnd.openxmlformats-officedocument.theme+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theme/theme8.xml" ContentType="application/vnd.openxmlformats-officedocument.theme+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theme/theme9.xml" ContentType="application/vnd.openxmlformats-officedocument.theme+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theme/theme10.xml" ContentType="application/vnd.openxmlformats-officedocument.theme+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theme/theme11.xml" ContentType="application/vnd.openxmlformats-officedocument.theme+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theme/theme12.xml" ContentType="application/vnd.openxmlformats-officedocument.theme+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theme/theme1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9" r:id="rId1"/>
    <p:sldMasterId id="2147483939" r:id="rId2"/>
    <p:sldMasterId id="2147484048" r:id="rId3"/>
    <p:sldMasterId id="2147484096" r:id="rId4"/>
    <p:sldMasterId id="2147484125" r:id="rId5"/>
    <p:sldMasterId id="2147484178" r:id="rId6"/>
    <p:sldMasterId id="2147484196" r:id="rId7"/>
    <p:sldMasterId id="2147484214" r:id="rId8"/>
    <p:sldMasterId id="2147484232" r:id="rId9"/>
    <p:sldMasterId id="2147484278" r:id="rId10"/>
    <p:sldMasterId id="2147484296" r:id="rId11"/>
    <p:sldMasterId id="2147484308" r:id="rId12"/>
    <p:sldMasterId id="2147484343" r:id="rId13"/>
  </p:sldMasterIdLst>
  <p:sldIdLst>
    <p:sldId id="281" r:id="rId14"/>
    <p:sldId id="256" r:id="rId15"/>
    <p:sldId id="258" r:id="rId16"/>
    <p:sldId id="259" r:id="rId17"/>
    <p:sldId id="260" r:id="rId18"/>
    <p:sldId id="261" r:id="rId19"/>
    <p:sldId id="262" r:id="rId20"/>
    <p:sldId id="263" r:id="rId21"/>
    <p:sldId id="264" r:id="rId22"/>
    <p:sldId id="265" r:id="rId23"/>
    <p:sldId id="282" r:id="rId24"/>
    <p:sldId id="266" r:id="rId25"/>
    <p:sldId id="267" r:id="rId26"/>
    <p:sldId id="268" r:id="rId27"/>
    <p:sldId id="269" r:id="rId28"/>
    <p:sldId id="270" r:id="rId29"/>
    <p:sldId id="271" r:id="rId30"/>
    <p:sldId id="272" r:id="rId31"/>
    <p:sldId id="273" r:id="rId32"/>
    <p:sldId id="274" r:id="rId33"/>
    <p:sldId id="275" r:id="rId34"/>
    <p:sldId id="278" r:id="rId35"/>
    <p:sldId id="276" r:id="rId36"/>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C089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F5AB1C69-6EDB-4FF4-983F-18BD219EF322}" styleName="Estilo medio 2 - Énfasis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2" d="100"/>
          <a:sy n="72" d="100"/>
        </p:scale>
        <p:origin x="660"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3.xml"/><Relationship Id="rId18" Type="http://schemas.openxmlformats.org/officeDocument/2006/relationships/slide" Target="slides/slide5.xml"/><Relationship Id="rId26" Type="http://schemas.openxmlformats.org/officeDocument/2006/relationships/slide" Target="slides/slide13.xml"/><Relationship Id="rId39" Type="http://schemas.openxmlformats.org/officeDocument/2006/relationships/theme" Target="theme/theme1.xml"/><Relationship Id="rId21" Type="http://schemas.openxmlformats.org/officeDocument/2006/relationships/slide" Target="slides/slide8.xml"/><Relationship Id="rId34" Type="http://schemas.openxmlformats.org/officeDocument/2006/relationships/slide" Target="slides/slide21.xml"/><Relationship Id="rId7" Type="http://schemas.openxmlformats.org/officeDocument/2006/relationships/slideMaster" Target="slideMasters/slideMaster7.xml"/><Relationship Id="rId12" Type="http://schemas.openxmlformats.org/officeDocument/2006/relationships/slideMaster" Target="slideMasters/slideMaster12.xml"/><Relationship Id="rId17" Type="http://schemas.openxmlformats.org/officeDocument/2006/relationships/slide" Target="slides/slide4.xml"/><Relationship Id="rId25" Type="http://schemas.openxmlformats.org/officeDocument/2006/relationships/slide" Target="slides/slide12.xml"/><Relationship Id="rId33" Type="http://schemas.openxmlformats.org/officeDocument/2006/relationships/slide" Target="slides/slide20.xml"/><Relationship Id="rId38"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3.xml"/><Relationship Id="rId20" Type="http://schemas.openxmlformats.org/officeDocument/2006/relationships/slide" Target="slides/slide7.xml"/><Relationship Id="rId29" Type="http://schemas.openxmlformats.org/officeDocument/2006/relationships/slide" Target="slides/slide16.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Master" Target="slideMasters/slideMaster11.xml"/><Relationship Id="rId24" Type="http://schemas.openxmlformats.org/officeDocument/2006/relationships/slide" Target="slides/slide11.xml"/><Relationship Id="rId32" Type="http://schemas.openxmlformats.org/officeDocument/2006/relationships/slide" Target="slides/slide19.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 Target="slides/slide2.xml"/><Relationship Id="rId23" Type="http://schemas.openxmlformats.org/officeDocument/2006/relationships/slide" Target="slides/slide10.xml"/><Relationship Id="rId28" Type="http://schemas.openxmlformats.org/officeDocument/2006/relationships/slide" Target="slides/slide15.xml"/><Relationship Id="rId36" Type="http://schemas.openxmlformats.org/officeDocument/2006/relationships/slide" Target="slides/slide23.xml"/><Relationship Id="rId10" Type="http://schemas.openxmlformats.org/officeDocument/2006/relationships/slideMaster" Target="slideMasters/slideMaster10.xml"/><Relationship Id="rId19" Type="http://schemas.openxmlformats.org/officeDocument/2006/relationships/slide" Target="slides/slide6.xml"/><Relationship Id="rId31" Type="http://schemas.openxmlformats.org/officeDocument/2006/relationships/slide" Target="slides/slide18.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1.xml"/><Relationship Id="rId22" Type="http://schemas.openxmlformats.org/officeDocument/2006/relationships/slide" Target="slides/slide9.xml"/><Relationship Id="rId27" Type="http://schemas.openxmlformats.org/officeDocument/2006/relationships/slide" Target="slides/slide14.xml"/><Relationship Id="rId30" Type="http://schemas.openxmlformats.org/officeDocument/2006/relationships/slide" Target="slides/slide17.xml"/><Relationship Id="rId35" Type="http://schemas.openxmlformats.org/officeDocument/2006/relationships/slide" Target="slides/slide22.xml"/><Relationship Id="rId8" Type="http://schemas.openxmlformats.org/officeDocument/2006/relationships/slideMaster" Target="slideMasters/slideMaster8.xml"/><Relationship Id="rId3" Type="http://schemas.openxmlformats.org/officeDocument/2006/relationships/slideMaster" Target="slideMasters/slideMaster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7.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7.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7.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7.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0.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9.png"/><Relationship Id="rId1" Type="http://schemas.openxmlformats.org/officeDocument/2006/relationships/slideMaster" Target="../slideMasters/slideMaster11.xml"/><Relationship Id="rId5" Type="http://schemas.microsoft.com/office/2007/relationships/hdphoto" Target="../media/hdphoto1.wdp"/><Relationship Id="rId4" Type="http://schemas.openxmlformats.org/officeDocument/2006/relationships/image" Target="../media/image18.png"/></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9.png"/><Relationship Id="rId1" Type="http://schemas.openxmlformats.org/officeDocument/2006/relationships/slideMaster" Target="../slideMasters/slideMaster11.xml"/><Relationship Id="rId5" Type="http://schemas.microsoft.com/office/2007/relationships/hdphoto" Target="../media/hdphoto1.wdp"/><Relationship Id="rId4" Type="http://schemas.openxmlformats.org/officeDocument/2006/relationships/image" Target="../media/image18.png"/></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9.png"/><Relationship Id="rId1" Type="http://schemas.openxmlformats.org/officeDocument/2006/relationships/slideMaster" Target="../slideMasters/slideMaster11.xml"/><Relationship Id="rId5" Type="http://schemas.microsoft.com/office/2007/relationships/hdphoto" Target="../media/hdphoto1.wdp"/><Relationship Id="rId4" Type="http://schemas.openxmlformats.org/officeDocument/2006/relationships/image" Target="../media/image17.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9.png"/><Relationship Id="rId1" Type="http://schemas.openxmlformats.org/officeDocument/2006/relationships/slideMaster" Target="../slideMasters/slideMaster11.xml"/><Relationship Id="rId5" Type="http://schemas.microsoft.com/office/2007/relationships/hdphoto" Target="../media/hdphoto1.wdp"/><Relationship Id="rId4" Type="http://schemas.openxmlformats.org/officeDocument/2006/relationships/image" Target="../media/image17.png"/></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7.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7.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bg>
      <p:bgPr>
        <a:solidFill>
          <a:schemeClr val="accent2"/>
        </a:solid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1776067" y="2655767"/>
            <a:ext cx="8640000" cy="1546400"/>
          </a:xfrm>
          <a:prstGeom prst="rect">
            <a:avLst/>
          </a:prstGeom>
        </p:spPr>
        <p:txBody>
          <a:bodyPr spcFirstLastPara="1" wrap="square" lIns="0" tIns="0" rIns="0" bIns="0" anchor="ctr" anchorCtr="0">
            <a:noAutofit/>
          </a:bodyPr>
          <a:lstStyle>
            <a:lvl1pPr lvl="0" algn="ctr">
              <a:spcBef>
                <a:spcPts val="0"/>
              </a:spcBef>
              <a:spcAft>
                <a:spcPts val="0"/>
              </a:spcAft>
              <a:buClr>
                <a:schemeClr val="lt1"/>
              </a:buClr>
              <a:buSzPts val="6000"/>
              <a:buNone/>
              <a:defRPr sz="8000">
                <a:solidFill>
                  <a:schemeClr val="lt1"/>
                </a:solidFill>
              </a:defRPr>
            </a:lvl1pPr>
            <a:lvl2pPr lvl="1" algn="ctr">
              <a:spcBef>
                <a:spcPts val="0"/>
              </a:spcBef>
              <a:spcAft>
                <a:spcPts val="0"/>
              </a:spcAft>
              <a:buClr>
                <a:schemeClr val="lt1"/>
              </a:buClr>
              <a:buSzPts val="6000"/>
              <a:buNone/>
              <a:defRPr sz="8000">
                <a:solidFill>
                  <a:schemeClr val="lt1"/>
                </a:solidFill>
              </a:defRPr>
            </a:lvl2pPr>
            <a:lvl3pPr lvl="2" algn="ctr">
              <a:spcBef>
                <a:spcPts val="0"/>
              </a:spcBef>
              <a:spcAft>
                <a:spcPts val="0"/>
              </a:spcAft>
              <a:buClr>
                <a:schemeClr val="lt1"/>
              </a:buClr>
              <a:buSzPts val="6000"/>
              <a:buNone/>
              <a:defRPr sz="8000">
                <a:solidFill>
                  <a:schemeClr val="lt1"/>
                </a:solidFill>
              </a:defRPr>
            </a:lvl3pPr>
            <a:lvl4pPr lvl="3" algn="ctr">
              <a:spcBef>
                <a:spcPts val="0"/>
              </a:spcBef>
              <a:spcAft>
                <a:spcPts val="0"/>
              </a:spcAft>
              <a:buClr>
                <a:schemeClr val="lt1"/>
              </a:buClr>
              <a:buSzPts val="6000"/>
              <a:buNone/>
              <a:defRPr sz="8000">
                <a:solidFill>
                  <a:schemeClr val="lt1"/>
                </a:solidFill>
              </a:defRPr>
            </a:lvl4pPr>
            <a:lvl5pPr lvl="4" algn="ctr">
              <a:spcBef>
                <a:spcPts val="0"/>
              </a:spcBef>
              <a:spcAft>
                <a:spcPts val="0"/>
              </a:spcAft>
              <a:buClr>
                <a:schemeClr val="lt1"/>
              </a:buClr>
              <a:buSzPts val="6000"/>
              <a:buNone/>
              <a:defRPr sz="8000">
                <a:solidFill>
                  <a:schemeClr val="lt1"/>
                </a:solidFill>
              </a:defRPr>
            </a:lvl5pPr>
            <a:lvl6pPr lvl="5" algn="ctr">
              <a:spcBef>
                <a:spcPts val="0"/>
              </a:spcBef>
              <a:spcAft>
                <a:spcPts val="0"/>
              </a:spcAft>
              <a:buClr>
                <a:schemeClr val="lt1"/>
              </a:buClr>
              <a:buSzPts val="6000"/>
              <a:buNone/>
              <a:defRPr sz="8000">
                <a:solidFill>
                  <a:schemeClr val="lt1"/>
                </a:solidFill>
              </a:defRPr>
            </a:lvl6pPr>
            <a:lvl7pPr lvl="6" algn="ctr">
              <a:spcBef>
                <a:spcPts val="0"/>
              </a:spcBef>
              <a:spcAft>
                <a:spcPts val="0"/>
              </a:spcAft>
              <a:buClr>
                <a:schemeClr val="lt1"/>
              </a:buClr>
              <a:buSzPts val="6000"/>
              <a:buNone/>
              <a:defRPr sz="8000">
                <a:solidFill>
                  <a:schemeClr val="lt1"/>
                </a:solidFill>
              </a:defRPr>
            </a:lvl7pPr>
            <a:lvl8pPr lvl="7" algn="ctr">
              <a:spcBef>
                <a:spcPts val="0"/>
              </a:spcBef>
              <a:spcAft>
                <a:spcPts val="0"/>
              </a:spcAft>
              <a:buClr>
                <a:schemeClr val="lt1"/>
              </a:buClr>
              <a:buSzPts val="6000"/>
              <a:buNone/>
              <a:defRPr sz="8000">
                <a:solidFill>
                  <a:schemeClr val="lt1"/>
                </a:solidFill>
              </a:defRPr>
            </a:lvl8pPr>
            <a:lvl9pPr lvl="8" algn="ctr">
              <a:spcBef>
                <a:spcPts val="0"/>
              </a:spcBef>
              <a:spcAft>
                <a:spcPts val="0"/>
              </a:spcAft>
              <a:buClr>
                <a:schemeClr val="lt1"/>
              </a:buClr>
              <a:buSzPts val="6000"/>
              <a:buNone/>
              <a:defRPr sz="8000">
                <a:solidFill>
                  <a:schemeClr val="lt1"/>
                </a:solidFill>
              </a:defRPr>
            </a:lvl9pPr>
          </a:lstStyle>
          <a:p>
            <a:r>
              <a:rPr lang="es-ES"/>
              <a:t>Haga clic para modificar el estilo de título del patrón</a:t>
            </a:r>
            <a:endParaRPr/>
          </a:p>
        </p:txBody>
      </p:sp>
      <p:sp>
        <p:nvSpPr>
          <p:cNvPr id="11" name="Google Shape;11;p2"/>
          <p:cNvSpPr/>
          <p:nvPr/>
        </p:nvSpPr>
        <p:spPr>
          <a:xfrm>
            <a:off x="10425399" y="5706232"/>
            <a:ext cx="316491" cy="313267"/>
          </a:xfrm>
          <a:custGeom>
            <a:avLst/>
            <a:gdLst/>
            <a:ahLst/>
            <a:cxnLst/>
            <a:rect l="l" t="t" r="r" b="b"/>
            <a:pathLst>
              <a:path w="5694" h="5636" extrusionOk="0">
                <a:moveTo>
                  <a:pt x="2703" y="0"/>
                </a:moveTo>
                <a:lnTo>
                  <a:pt x="2185" y="58"/>
                </a:lnTo>
                <a:lnTo>
                  <a:pt x="1725" y="230"/>
                </a:lnTo>
                <a:lnTo>
                  <a:pt x="1323" y="460"/>
                </a:lnTo>
                <a:lnTo>
                  <a:pt x="978" y="690"/>
                </a:lnTo>
                <a:lnTo>
                  <a:pt x="690" y="1035"/>
                </a:lnTo>
                <a:lnTo>
                  <a:pt x="460" y="1380"/>
                </a:lnTo>
                <a:lnTo>
                  <a:pt x="230" y="1725"/>
                </a:lnTo>
                <a:lnTo>
                  <a:pt x="115" y="2128"/>
                </a:lnTo>
                <a:lnTo>
                  <a:pt x="58" y="2588"/>
                </a:lnTo>
                <a:lnTo>
                  <a:pt x="0" y="2991"/>
                </a:lnTo>
                <a:lnTo>
                  <a:pt x="58" y="3451"/>
                </a:lnTo>
                <a:lnTo>
                  <a:pt x="173" y="3853"/>
                </a:lnTo>
                <a:lnTo>
                  <a:pt x="403" y="4256"/>
                </a:lnTo>
                <a:lnTo>
                  <a:pt x="633" y="4601"/>
                </a:lnTo>
                <a:lnTo>
                  <a:pt x="920" y="4888"/>
                </a:lnTo>
                <a:lnTo>
                  <a:pt x="1265" y="5176"/>
                </a:lnTo>
                <a:lnTo>
                  <a:pt x="1610" y="5406"/>
                </a:lnTo>
                <a:lnTo>
                  <a:pt x="2013" y="5521"/>
                </a:lnTo>
                <a:lnTo>
                  <a:pt x="2415" y="5636"/>
                </a:lnTo>
                <a:lnTo>
                  <a:pt x="3278" y="5636"/>
                </a:lnTo>
                <a:lnTo>
                  <a:pt x="3738" y="5521"/>
                </a:lnTo>
                <a:lnTo>
                  <a:pt x="4141" y="5348"/>
                </a:lnTo>
                <a:lnTo>
                  <a:pt x="4486" y="5176"/>
                </a:lnTo>
                <a:lnTo>
                  <a:pt x="4831" y="4888"/>
                </a:lnTo>
                <a:lnTo>
                  <a:pt x="5118" y="4543"/>
                </a:lnTo>
                <a:lnTo>
                  <a:pt x="5348" y="4198"/>
                </a:lnTo>
                <a:lnTo>
                  <a:pt x="5521" y="3796"/>
                </a:lnTo>
                <a:lnTo>
                  <a:pt x="5636" y="3393"/>
                </a:lnTo>
                <a:lnTo>
                  <a:pt x="5693" y="2933"/>
                </a:lnTo>
                <a:lnTo>
                  <a:pt x="5693" y="2531"/>
                </a:lnTo>
                <a:lnTo>
                  <a:pt x="5578" y="2128"/>
                </a:lnTo>
                <a:lnTo>
                  <a:pt x="5463" y="1668"/>
                </a:lnTo>
                <a:lnTo>
                  <a:pt x="5233" y="1323"/>
                </a:lnTo>
                <a:lnTo>
                  <a:pt x="4946" y="920"/>
                </a:lnTo>
                <a:lnTo>
                  <a:pt x="4543" y="575"/>
                </a:lnTo>
                <a:lnTo>
                  <a:pt x="4141" y="345"/>
                </a:lnTo>
                <a:lnTo>
                  <a:pt x="3681" y="115"/>
                </a:lnTo>
                <a:lnTo>
                  <a:pt x="3220" y="0"/>
                </a:lnTo>
                <a:close/>
              </a:path>
            </a:pathLst>
          </a:custGeom>
          <a:solidFill>
            <a:schemeClr val="accent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12" name="Google Shape;12;p2"/>
          <p:cNvSpPr/>
          <p:nvPr/>
        </p:nvSpPr>
        <p:spPr>
          <a:xfrm rot="10800000" flipH="1">
            <a:off x="10946186" y="3687957"/>
            <a:ext cx="530655" cy="425212"/>
          </a:xfrm>
          <a:custGeom>
            <a:avLst/>
            <a:gdLst/>
            <a:ahLst/>
            <a:cxnLst/>
            <a:rect l="l" t="t" r="r" b="b"/>
            <a:pathLst>
              <a:path w="9547" h="7650" extrusionOk="0">
                <a:moveTo>
                  <a:pt x="6902" y="1"/>
                </a:moveTo>
                <a:lnTo>
                  <a:pt x="6557" y="58"/>
                </a:lnTo>
                <a:lnTo>
                  <a:pt x="6212" y="116"/>
                </a:lnTo>
                <a:lnTo>
                  <a:pt x="5924" y="231"/>
                </a:lnTo>
                <a:lnTo>
                  <a:pt x="5636" y="346"/>
                </a:lnTo>
                <a:lnTo>
                  <a:pt x="5349" y="576"/>
                </a:lnTo>
                <a:lnTo>
                  <a:pt x="4831" y="979"/>
                </a:lnTo>
                <a:lnTo>
                  <a:pt x="4371" y="1611"/>
                </a:lnTo>
                <a:lnTo>
                  <a:pt x="3911" y="2244"/>
                </a:lnTo>
                <a:lnTo>
                  <a:pt x="3566" y="2934"/>
                </a:lnTo>
                <a:lnTo>
                  <a:pt x="3221" y="3624"/>
                </a:lnTo>
                <a:lnTo>
                  <a:pt x="2646" y="4716"/>
                </a:lnTo>
                <a:lnTo>
                  <a:pt x="2301" y="5292"/>
                </a:lnTo>
                <a:lnTo>
                  <a:pt x="1956" y="5809"/>
                </a:lnTo>
                <a:lnTo>
                  <a:pt x="1553" y="6327"/>
                </a:lnTo>
                <a:lnTo>
                  <a:pt x="1151" y="6787"/>
                </a:lnTo>
                <a:lnTo>
                  <a:pt x="633" y="7132"/>
                </a:lnTo>
                <a:lnTo>
                  <a:pt x="58" y="7419"/>
                </a:lnTo>
                <a:lnTo>
                  <a:pt x="1" y="7419"/>
                </a:lnTo>
                <a:lnTo>
                  <a:pt x="58" y="7477"/>
                </a:lnTo>
                <a:lnTo>
                  <a:pt x="403" y="7534"/>
                </a:lnTo>
                <a:lnTo>
                  <a:pt x="978" y="7649"/>
                </a:lnTo>
                <a:lnTo>
                  <a:pt x="1841" y="7649"/>
                </a:lnTo>
                <a:lnTo>
                  <a:pt x="2704" y="7592"/>
                </a:lnTo>
                <a:lnTo>
                  <a:pt x="3566" y="7362"/>
                </a:lnTo>
                <a:lnTo>
                  <a:pt x="4429" y="7132"/>
                </a:lnTo>
                <a:lnTo>
                  <a:pt x="5291" y="6787"/>
                </a:lnTo>
                <a:lnTo>
                  <a:pt x="6096" y="6384"/>
                </a:lnTo>
                <a:lnTo>
                  <a:pt x="6844" y="5867"/>
                </a:lnTo>
                <a:lnTo>
                  <a:pt x="7534" y="5349"/>
                </a:lnTo>
                <a:lnTo>
                  <a:pt x="7879" y="5004"/>
                </a:lnTo>
                <a:lnTo>
                  <a:pt x="8339" y="4544"/>
                </a:lnTo>
                <a:lnTo>
                  <a:pt x="8742" y="4084"/>
                </a:lnTo>
                <a:lnTo>
                  <a:pt x="9087" y="3566"/>
                </a:lnTo>
                <a:lnTo>
                  <a:pt x="9374" y="3049"/>
                </a:lnTo>
                <a:lnTo>
                  <a:pt x="9489" y="2474"/>
                </a:lnTo>
                <a:lnTo>
                  <a:pt x="9547" y="2186"/>
                </a:lnTo>
                <a:lnTo>
                  <a:pt x="9547" y="1899"/>
                </a:lnTo>
                <a:lnTo>
                  <a:pt x="9489" y="1611"/>
                </a:lnTo>
                <a:lnTo>
                  <a:pt x="9374" y="1381"/>
                </a:lnTo>
                <a:lnTo>
                  <a:pt x="9202" y="1094"/>
                </a:lnTo>
                <a:lnTo>
                  <a:pt x="8972" y="806"/>
                </a:lnTo>
                <a:lnTo>
                  <a:pt x="8742" y="633"/>
                </a:lnTo>
                <a:lnTo>
                  <a:pt x="8454" y="403"/>
                </a:lnTo>
                <a:lnTo>
                  <a:pt x="8167" y="288"/>
                </a:lnTo>
                <a:lnTo>
                  <a:pt x="7822" y="173"/>
                </a:lnTo>
                <a:lnTo>
                  <a:pt x="7534" y="58"/>
                </a:lnTo>
                <a:lnTo>
                  <a:pt x="7247" y="1"/>
                </a:ln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13" name="Google Shape;13;p2"/>
          <p:cNvSpPr/>
          <p:nvPr/>
        </p:nvSpPr>
        <p:spPr>
          <a:xfrm>
            <a:off x="9242701" y="5565551"/>
            <a:ext cx="572228" cy="521092"/>
          </a:xfrm>
          <a:custGeom>
            <a:avLst/>
            <a:gdLst/>
            <a:ahLst/>
            <a:cxnLst/>
            <a:rect l="l" t="t" r="r" b="b"/>
            <a:pathLst>
              <a:path w="10295" h="9375" extrusionOk="0">
                <a:moveTo>
                  <a:pt x="1" y="1"/>
                </a:moveTo>
                <a:lnTo>
                  <a:pt x="1" y="58"/>
                </a:lnTo>
                <a:lnTo>
                  <a:pt x="1" y="288"/>
                </a:lnTo>
                <a:lnTo>
                  <a:pt x="58" y="864"/>
                </a:lnTo>
                <a:lnTo>
                  <a:pt x="173" y="1554"/>
                </a:lnTo>
                <a:lnTo>
                  <a:pt x="403" y="2301"/>
                </a:lnTo>
                <a:lnTo>
                  <a:pt x="633" y="3049"/>
                </a:lnTo>
                <a:lnTo>
                  <a:pt x="978" y="3739"/>
                </a:lnTo>
                <a:lnTo>
                  <a:pt x="1323" y="4429"/>
                </a:lnTo>
                <a:lnTo>
                  <a:pt x="1668" y="5119"/>
                </a:lnTo>
                <a:lnTo>
                  <a:pt x="2128" y="5752"/>
                </a:lnTo>
                <a:lnTo>
                  <a:pt x="2531" y="6327"/>
                </a:lnTo>
                <a:lnTo>
                  <a:pt x="2934" y="6787"/>
                </a:lnTo>
                <a:lnTo>
                  <a:pt x="3336" y="7247"/>
                </a:lnTo>
                <a:lnTo>
                  <a:pt x="3796" y="7707"/>
                </a:lnTo>
                <a:lnTo>
                  <a:pt x="4256" y="8052"/>
                </a:lnTo>
                <a:lnTo>
                  <a:pt x="4716" y="8397"/>
                </a:lnTo>
                <a:lnTo>
                  <a:pt x="5234" y="8742"/>
                </a:lnTo>
                <a:lnTo>
                  <a:pt x="5809" y="8972"/>
                </a:lnTo>
                <a:lnTo>
                  <a:pt x="6384" y="9202"/>
                </a:lnTo>
                <a:lnTo>
                  <a:pt x="6901" y="9317"/>
                </a:lnTo>
                <a:lnTo>
                  <a:pt x="7419" y="9375"/>
                </a:lnTo>
                <a:lnTo>
                  <a:pt x="7937" y="9375"/>
                </a:lnTo>
                <a:lnTo>
                  <a:pt x="8397" y="9317"/>
                </a:lnTo>
                <a:lnTo>
                  <a:pt x="8857" y="9144"/>
                </a:lnTo>
                <a:lnTo>
                  <a:pt x="9259" y="8857"/>
                </a:lnTo>
                <a:lnTo>
                  <a:pt x="9662" y="8512"/>
                </a:lnTo>
                <a:lnTo>
                  <a:pt x="9949" y="8052"/>
                </a:lnTo>
                <a:lnTo>
                  <a:pt x="10179" y="7534"/>
                </a:lnTo>
                <a:lnTo>
                  <a:pt x="10294" y="7074"/>
                </a:lnTo>
                <a:lnTo>
                  <a:pt x="10294" y="6614"/>
                </a:lnTo>
                <a:lnTo>
                  <a:pt x="10237" y="6097"/>
                </a:lnTo>
                <a:lnTo>
                  <a:pt x="10064" y="5694"/>
                </a:lnTo>
                <a:lnTo>
                  <a:pt x="9834" y="5234"/>
                </a:lnTo>
                <a:lnTo>
                  <a:pt x="9547" y="4831"/>
                </a:lnTo>
                <a:lnTo>
                  <a:pt x="9144" y="4486"/>
                </a:lnTo>
                <a:lnTo>
                  <a:pt x="8799" y="4199"/>
                </a:lnTo>
                <a:lnTo>
                  <a:pt x="8397" y="3911"/>
                </a:lnTo>
                <a:lnTo>
                  <a:pt x="7592" y="3451"/>
                </a:lnTo>
                <a:lnTo>
                  <a:pt x="6671" y="3049"/>
                </a:lnTo>
                <a:lnTo>
                  <a:pt x="5809" y="2761"/>
                </a:lnTo>
                <a:lnTo>
                  <a:pt x="4601" y="2416"/>
                </a:lnTo>
                <a:lnTo>
                  <a:pt x="3394" y="2014"/>
                </a:lnTo>
                <a:lnTo>
                  <a:pt x="2819" y="1841"/>
                </a:lnTo>
                <a:lnTo>
                  <a:pt x="2186" y="1611"/>
                </a:lnTo>
                <a:lnTo>
                  <a:pt x="1668" y="1324"/>
                </a:lnTo>
                <a:lnTo>
                  <a:pt x="1093" y="979"/>
                </a:lnTo>
                <a:lnTo>
                  <a:pt x="576" y="576"/>
                </a:lnTo>
                <a:lnTo>
                  <a:pt x="58" y="58"/>
                </a:lnTo>
                <a:lnTo>
                  <a:pt x="1" y="1"/>
                </a:lnTo>
                <a:close/>
              </a:path>
            </a:pathLst>
          </a:custGeom>
          <a:solidFill>
            <a:schemeClr val="accent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14" name="Google Shape;14;p2"/>
          <p:cNvSpPr/>
          <p:nvPr/>
        </p:nvSpPr>
        <p:spPr>
          <a:xfrm rot="2325191">
            <a:off x="5733885" y="5152374"/>
            <a:ext cx="287755" cy="425157"/>
          </a:xfrm>
          <a:custGeom>
            <a:avLst/>
            <a:gdLst/>
            <a:ahLst/>
            <a:cxnLst/>
            <a:rect l="l" t="t" r="r" b="b"/>
            <a:pathLst>
              <a:path w="5177" h="7649" extrusionOk="0">
                <a:moveTo>
                  <a:pt x="1" y="0"/>
                </a:moveTo>
                <a:lnTo>
                  <a:pt x="1" y="58"/>
                </a:lnTo>
                <a:lnTo>
                  <a:pt x="288" y="403"/>
                </a:lnTo>
                <a:lnTo>
                  <a:pt x="518" y="863"/>
                </a:lnTo>
                <a:lnTo>
                  <a:pt x="633" y="1265"/>
                </a:lnTo>
                <a:lnTo>
                  <a:pt x="748" y="1668"/>
                </a:lnTo>
                <a:lnTo>
                  <a:pt x="863" y="2473"/>
                </a:lnTo>
                <a:lnTo>
                  <a:pt x="1036" y="4141"/>
                </a:lnTo>
                <a:lnTo>
                  <a:pt x="1093" y="4773"/>
                </a:lnTo>
                <a:lnTo>
                  <a:pt x="1266" y="5406"/>
                </a:lnTo>
                <a:lnTo>
                  <a:pt x="1438" y="5981"/>
                </a:lnTo>
                <a:lnTo>
                  <a:pt x="1726" y="6556"/>
                </a:lnTo>
                <a:lnTo>
                  <a:pt x="1898" y="6843"/>
                </a:lnTo>
                <a:lnTo>
                  <a:pt x="2128" y="7131"/>
                </a:lnTo>
                <a:lnTo>
                  <a:pt x="2416" y="7303"/>
                </a:lnTo>
                <a:lnTo>
                  <a:pt x="2646" y="7476"/>
                </a:lnTo>
                <a:lnTo>
                  <a:pt x="2934" y="7591"/>
                </a:lnTo>
                <a:lnTo>
                  <a:pt x="3279" y="7649"/>
                </a:lnTo>
                <a:lnTo>
                  <a:pt x="3624" y="7649"/>
                </a:lnTo>
                <a:lnTo>
                  <a:pt x="3969" y="7534"/>
                </a:lnTo>
                <a:lnTo>
                  <a:pt x="4314" y="7418"/>
                </a:lnTo>
                <a:lnTo>
                  <a:pt x="4601" y="7188"/>
                </a:lnTo>
                <a:lnTo>
                  <a:pt x="4774" y="6958"/>
                </a:lnTo>
                <a:lnTo>
                  <a:pt x="4946" y="6728"/>
                </a:lnTo>
                <a:lnTo>
                  <a:pt x="5119" y="6383"/>
                </a:lnTo>
                <a:lnTo>
                  <a:pt x="5176" y="6096"/>
                </a:lnTo>
                <a:lnTo>
                  <a:pt x="5176" y="5693"/>
                </a:lnTo>
                <a:lnTo>
                  <a:pt x="5176" y="5348"/>
                </a:lnTo>
                <a:lnTo>
                  <a:pt x="5119" y="4946"/>
                </a:lnTo>
                <a:lnTo>
                  <a:pt x="5004" y="4543"/>
                </a:lnTo>
                <a:lnTo>
                  <a:pt x="4889" y="4198"/>
                </a:lnTo>
                <a:lnTo>
                  <a:pt x="4716" y="3796"/>
                </a:lnTo>
                <a:lnTo>
                  <a:pt x="4314" y="3106"/>
                </a:lnTo>
                <a:lnTo>
                  <a:pt x="3796" y="2473"/>
                </a:lnTo>
                <a:lnTo>
                  <a:pt x="3106" y="1783"/>
                </a:lnTo>
                <a:lnTo>
                  <a:pt x="2301" y="1093"/>
                </a:lnTo>
                <a:lnTo>
                  <a:pt x="1438" y="575"/>
                </a:lnTo>
                <a:lnTo>
                  <a:pt x="978" y="345"/>
                </a:lnTo>
                <a:lnTo>
                  <a:pt x="518" y="115"/>
                </a:lnTo>
                <a:lnTo>
                  <a:pt x="231" y="58"/>
                </a:lnTo>
                <a:lnTo>
                  <a:pt x="58" y="0"/>
                </a:ln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15" name="Google Shape;15;p2"/>
          <p:cNvSpPr/>
          <p:nvPr/>
        </p:nvSpPr>
        <p:spPr>
          <a:xfrm rot="10800000" flipH="1">
            <a:off x="10639367" y="3141406"/>
            <a:ext cx="1147517" cy="473125"/>
          </a:xfrm>
          <a:custGeom>
            <a:avLst/>
            <a:gdLst/>
            <a:ahLst/>
            <a:cxnLst/>
            <a:rect l="l" t="t" r="r" b="b"/>
            <a:pathLst>
              <a:path w="20645" h="8512" extrusionOk="0">
                <a:moveTo>
                  <a:pt x="15699" y="1"/>
                </a:moveTo>
                <a:lnTo>
                  <a:pt x="14779" y="58"/>
                </a:lnTo>
                <a:lnTo>
                  <a:pt x="13802" y="231"/>
                </a:lnTo>
                <a:lnTo>
                  <a:pt x="12882" y="461"/>
                </a:lnTo>
                <a:lnTo>
                  <a:pt x="11962" y="806"/>
                </a:lnTo>
                <a:lnTo>
                  <a:pt x="11099" y="1151"/>
                </a:lnTo>
                <a:lnTo>
                  <a:pt x="9316" y="1899"/>
                </a:lnTo>
                <a:lnTo>
                  <a:pt x="8224" y="2416"/>
                </a:lnTo>
                <a:lnTo>
                  <a:pt x="7131" y="2934"/>
                </a:lnTo>
                <a:lnTo>
                  <a:pt x="5981" y="3451"/>
                </a:lnTo>
                <a:lnTo>
                  <a:pt x="4831" y="3854"/>
                </a:lnTo>
                <a:lnTo>
                  <a:pt x="3623" y="4256"/>
                </a:lnTo>
                <a:lnTo>
                  <a:pt x="3048" y="4371"/>
                </a:lnTo>
                <a:lnTo>
                  <a:pt x="2473" y="4429"/>
                </a:lnTo>
                <a:lnTo>
                  <a:pt x="1840" y="4486"/>
                </a:lnTo>
                <a:lnTo>
                  <a:pt x="1265" y="4429"/>
                </a:lnTo>
                <a:lnTo>
                  <a:pt x="633" y="4371"/>
                </a:lnTo>
                <a:lnTo>
                  <a:pt x="58" y="4199"/>
                </a:lnTo>
                <a:lnTo>
                  <a:pt x="0" y="4199"/>
                </a:lnTo>
                <a:lnTo>
                  <a:pt x="0" y="4314"/>
                </a:lnTo>
                <a:lnTo>
                  <a:pt x="288" y="4601"/>
                </a:lnTo>
                <a:lnTo>
                  <a:pt x="863" y="5119"/>
                </a:lnTo>
                <a:lnTo>
                  <a:pt x="1725" y="5637"/>
                </a:lnTo>
                <a:lnTo>
                  <a:pt x="2530" y="6154"/>
                </a:lnTo>
                <a:lnTo>
                  <a:pt x="3451" y="6557"/>
                </a:lnTo>
                <a:lnTo>
                  <a:pt x="4371" y="6959"/>
                </a:lnTo>
                <a:lnTo>
                  <a:pt x="5291" y="7304"/>
                </a:lnTo>
                <a:lnTo>
                  <a:pt x="6211" y="7592"/>
                </a:lnTo>
                <a:lnTo>
                  <a:pt x="7131" y="7879"/>
                </a:lnTo>
                <a:lnTo>
                  <a:pt x="8051" y="8052"/>
                </a:lnTo>
                <a:lnTo>
                  <a:pt x="8971" y="8224"/>
                </a:lnTo>
                <a:lnTo>
                  <a:pt x="9949" y="8397"/>
                </a:lnTo>
                <a:lnTo>
                  <a:pt x="10869" y="8454"/>
                </a:lnTo>
                <a:lnTo>
                  <a:pt x="11847" y="8512"/>
                </a:lnTo>
                <a:lnTo>
                  <a:pt x="12767" y="8512"/>
                </a:lnTo>
                <a:lnTo>
                  <a:pt x="13744" y="8454"/>
                </a:lnTo>
                <a:lnTo>
                  <a:pt x="14664" y="8339"/>
                </a:lnTo>
                <a:lnTo>
                  <a:pt x="15584" y="8167"/>
                </a:lnTo>
                <a:lnTo>
                  <a:pt x="16275" y="7994"/>
                </a:lnTo>
                <a:lnTo>
                  <a:pt x="17022" y="7707"/>
                </a:lnTo>
                <a:lnTo>
                  <a:pt x="17827" y="7419"/>
                </a:lnTo>
                <a:lnTo>
                  <a:pt x="18517" y="7017"/>
                </a:lnTo>
                <a:lnTo>
                  <a:pt x="19207" y="6557"/>
                </a:lnTo>
                <a:lnTo>
                  <a:pt x="19495" y="6327"/>
                </a:lnTo>
                <a:lnTo>
                  <a:pt x="19782" y="6039"/>
                </a:lnTo>
                <a:lnTo>
                  <a:pt x="20012" y="5752"/>
                </a:lnTo>
                <a:lnTo>
                  <a:pt x="20242" y="5407"/>
                </a:lnTo>
                <a:lnTo>
                  <a:pt x="20415" y="5061"/>
                </a:lnTo>
                <a:lnTo>
                  <a:pt x="20530" y="4716"/>
                </a:lnTo>
                <a:lnTo>
                  <a:pt x="20588" y="4314"/>
                </a:lnTo>
                <a:lnTo>
                  <a:pt x="20645" y="3854"/>
                </a:lnTo>
                <a:lnTo>
                  <a:pt x="20588" y="3451"/>
                </a:lnTo>
                <a:lnTo>
                  <a:pt x="20472" y="3049"/>
                </a:lnTo>
                <a:lnTo>
                  <a:pt x="20300" y="2704"/>
                </a:lnTo>
                <a:lnTo>
                  <a:pt x="20127" y="2301"/>
                </a:lnTo>
                <a:lnTo>
                  <a:pt x="19897" y="1956"/>
                </a:lnTo>
                <a:lnTo>
                  <a:pt x="19610" y="1611"/>
                </a:lnTo>
                <a:lnTo>
                  <a:pt x="19322" y="1324"/>
                </a:lnTo>
                <a:lnTo>
                  <a:pt x="18977" y="1036"/>
                </a:lnTo>
                <a:lnTo>
                  <a:pt x="18632" y="748"/>
                </a:lnTo>
                <a:lnTo>
                  <a:pt x="18230" y="576"/>
                </a:lnTo>
                <a:lnTo>
                  <a:pt x="17885" y="346"/>
                </a:lnTo>
                <a:lnTo>
                  <a:pt x="17482" y="231"/>
                </a:lnTo>
                <a:lnTo>
                  <a:pt x="17080" y="116"/>
                </a:lnTo>
                <a:lnTo>
                  <a:pt x="16677" y="58"/>
                </a:lnTo>
                <a:lnTo>
                  <a:pt x="15699" y="1"/>
                </a:ln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16" name="Google Shape;16;p2"/>
          <p:cNvSpPr/>
          <p:nvPr/>
        </p:nvSpPr>
        <p:spPr>
          <a:xfrm>
            <a:off x="9306621" y="4779271"/>
            <a:ext cx="978152" cy="955752"/>
          </a:xfrm>
          <a:custGeom>
            <a:avLst/>
            <a:gdLst/>
            <a:ahLst/>
            <a:cxnLst/>
            <a:rect l="l" t="t" r="r" b="b"/>
            <a:pathLst>
              <a:path w="17598" h="17195" extrusionOk="0">
                <a:moveTo>
                  <a:pt x="58" y="0"/>
                </a:moveTo>
                <a:lnTo>
                  <a:pt x="58" y="115"/>
                </a:lnTo>
                <a:lnTo>
                  <a:pt x="1" y="518"/>
                </a:lnTo>
                <a:lnTo>
                  <a:pt x="58" y="1438"/>
                </a:lnTo>
                <a:lnTo>
                  <a:pt x="231" y="2761"/>
                </a:lnTo>
                <a:lnTo>
                  <a:pt x="576" y="4083"/>
                </a:lnTo>
                <a:lnTo>
                  <a:pt x="921" y="5348"/>
                </a:lnTo>
                <a:lnTo>
                  <a:pt x="1439" y="6671"/>
                </a:lnTo>
                <a:lnTo>
                  <a:pt x="1956" y="7879"/>
                </a:lnTo>
                <a:lnTo>
                  <a:pt x="2589" y="9086"/>
                </a:lnTo>
                <a:lnTo>
                  <a:pt x="3279" y="10237"/>
                </a:lnTo>
                <a:lnTo>
                  <a:pt x="3969" y="11329"/>
                </a:lnTo>
                <a:lnTo>
                  <a:pt x="4601" y="12249"/>
                </a:lnTo>
                <a:lnTo>
                  <a:pt x="5291" y="13054"/>
                </a:lnTo>
                <a:lnTo>
                  <a:pt x="6039" y="13859"/>
                </a:lnTo>
                <a:lnTo>
                  <a:pt x="6787" y="14550"/>
                </a:lnTo>
                <a:lnTo>
                  <a:pt x="7649" y="15240"/>
                </a:lnTo>
                <a:lnTo>
                  <a:pt x="8512" y="15815"/>
                </a:lnTo>
                <a:lnTo>
                  <a:pt x="9489" y="16332"/>
                </a:lnTo>
                <a:lnTo>
                  <a:pt x="10467" y="16735"/>
                </a:lnTo>
                <a:lnTo>
                  <a:pt x="11387" y="17022"/>
                </a:lnTo>
                <a:lnTo>
                  <a:pt x="12250" y="17195"/>
                </a:lnTo>
                <a:lnTo>
                  <a:pt x="13630" y="17195"/>
                </a:lnTo>
                <a:lnTo>
                  <a:pt x="14032" y="17080"/>
                </a:lnTo>
                <a:lnTo>
                  <a:pt x="14435" y="16965"/>
                </a:lnTo>
                <a:lnTo>
                  <a:pt x="14838" y="16850"/>
                </a:lnTo>
                <a:lnTo>
                  <a:pt x="15240" y="16620"/>
                </a:lnTo>
                <a:lnTo>
                  <a:pt x="15585" y="16390"/>
                </a:lnTo>
                <a:lnTo>
                  <a:pt x="15988" y="16102"/>
                </a:lnTo>
                <a:lnTo>
                  <a:pt x="16275" y="15815"/>
                </a:lnTo>
                <a:lnTo>
                  <a:pt x="16620" y="15412"/>
                </a:lnTo>
                <a:lnTo>
                  <a:pt x="16850" y="15010"/>
                </a:lnTo>
                <a:lnTo>
                  <a:pt x="17080" y="14607"/>
                </a:lnTo>
                <a:lnTo>
                  <a:pt x="17310" y="14204"/>
                </a:lnTo>
                <a:lnTo>
                  <a:pt x="17425" y="13744"/>
                </a:lnTo>
                <a:lnTo>
                  <a:pt x="17540" y="13342"/>
                </a:lnTo>
                <a:lnTo>
                  <a:pt x="17598" y="12939"/>
                </a:lnTo>
                <a:lnTo>
                  <a:pt x="17598" y="12479"/>
                </a:lnTo>
                <a:lnTo>
                  <a:pt x="17598" y="12077"/>
                </a:lnTo>
                <a:lnTo>
                  <a:pt x="17540" y="11674"/>
                </a:lnTo>
                <a:lnTo>
                  <a:pt x="17425" y="11272"/>
                </a:lnTo>
                <a:lnTo>
                  <a:pt x="17253" y="10869"/>
                </a:lnTo>
                <a:lnTo>
                  <a:pt x="16908" y="10122"/>
                </a:lnTo>
                <a:lnTo>
                  <a:pt x="16390" y="9374"/>
                </a:lnTo>
                <a:lnTo>
                  <a:pt x="15758" y="8684"/>
                </a:lnTo>
                <a:lnTo>
                  <a:pt x="15183" y="8109"/>
                </a:lnTo>
                <a:lnTo>
                  <a:pt x="14492" y="7591"/>
                </a:lnTo>
                <a:lnTo>
                  <a:pt x="13802" y="7131"/>
                </a:lnTo>
                <a:lnTo>
                  <a:pt x="13112" y="6671"/>
                </a:lnTo>
                <a:lnTo>
                  <a:pt x="12365" y="6326"/>
                </a:lnTo>
                <a:lnTo>
                  <a:pt x="11560" y="5924"/>
                </a:lnTo>
                <a:lnTo>
                  <a:pt x="10007" y="5348"/>
                </a:lnTo>
                <a:lnTo>
                  <a:pt x="7994" y="4601"/>
                </a:lnTo>
                <a:lnTo>
                  <a:pt x="5867" y="3853"/>
                </a:lnTo>
                <a:lnTo>
                  <a:pt x="4831" y="3451"/>
                </a:lnTo>
                <a:lnTo>
                  <a:pt x="3796" y="2991"/>
                </a:lnTo>
                <a:lnTo>
                  <a:pt x="2819" y="2473"/>
                </a:lnTo>
                <a:lnTo>
                  <a:pt x="1956" y="1841"/>
                </a:lnTo>
                <a:lnTo>
                  <a:pt x="1439" y="1438"/>
                </a:lnTo>
                <a:lnTo>
                  <a:pt x="978" y="1036"/>
                </a:lnTo>
                <a:lnTo>
                  <a:pt x="518" y="518"/>
                </a:lnTo>
                <a:lnTo>
                  <a:pt x="116" y="58"/>
                </a:lnTo>
                <a:lnTo>
                  <a:pt x="58"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17" name="Google Shape;17;p2"/>
          <p:cNvSpPr/>
          <p:nvPr/>
        </p:nvSpPr>
        <p:spPr>
          <a:xfrm rot="-1227644">
            <a:off x="6651413" y="5711886"/>
            <a:ext cx="284531" cy="223833"/>
          </a:xfrm>
          <a:custGeom>
            <a:avLst/>
            <a:gdLst/>
            <a:ahLst/>
            <a:cxnLst/>
            <a:rect l="l" t="t" r="r" b="b"/>
            <a:pathLst>
              <a:path w="5119" h="4027" extrusionOk="0">
                <a:moveTo>
                  <a:pt x="2071" y="1"/>
                </a:moveTo>
                <a:lnTo>
                  <a:pt x="1553" y="116"/>
                </a:lnTo>
                <a:lnTo>
                  <a:pt x="1208" y="231"/>
                </a:lnTo>
                <a:lnTo>
                  <a:pt x="806" y="461"/>
                </a:lnTo>
                <a:lnTo>
                  <a:pt x="518" y="748"/>
                </a:lnTo>
                <a:lnTo>
                  <a:pt x="288" y="1094"/>
                </a:lnTo>
                <a:lnTo>
                  <a:pt x="115" y="1439"/>
                </a:lnTo>
                <a:lnTo>
                  <a:pt x="0" y="1841"/>
                </a:lnTo>
                <a:lnTo>
                  <a:pt x="58" y="2244"/>
                </a:lnTo>
                <a:lnTo>
                  <a:pt x="230" y="2646"/>
                </a:lnTo>
                <a:lnTo>
                  <a:pt x="518" y="3049"/>
                </a:lnTo>
                <a:lnTo>
                  <a:pt x="863" y="3394"/>
                </a:lnTo>
                <a:lnTo>
                  <a:pt x="1266" y="3624"/>
                </a:lnTo>
                <a:lnTo>
                  <a:pt x="1726" y="3796"/>
                </a:lnTo>
                <a:lnTo>
                  <a:pt x="2186" y="3969"/>
                </a:lnTo>
                <a:lnTo>
                  <a:pt x="2646" y="4026"/>
                </a:lnTo>
                <a:lnTo>
                  <a:pt x="3106" y="3969"/>
                </a:lnTo>
                <a:lnTo>
                  <a:pt x="3566" y="3911"/>
                </a:lnTo>
                <a:lnTo>
                  <a:pt x="3968" y="3739"/>
                </a:lnTo>
                <a:lnTo>
                  <a:pt x="4313" y="3509"/>
                </a:lnTo>
                <a:lnTo>
                  <a:pt x="4659" y="3279"/>
                </a:lnTo>
                <a:lnTo>
                  <a:pt x="4889" y="2934"/>
                </a:lnTo>
                <a:lnTo>
                  <a:pt x="5061" y="2589"/>
                </a:lnTo>
                <a:lnTo>
                  <a:pt x="5119" y="2186"/>
                </a:lnTo>
                <a:lnTo>
                  <a:pt x="5119" y="1784"/>
                </a:lnTo>
                <a:lnTo>
                  <a:pt x="4946" y="1324"/>
                </a:lnTo>
                <a:lnTo>
                  <a:pt x="4659" y="979"/>
                </a:lnTo>
                <a:lnTo>
                  <a:pt x="4313" y="633"/>
                </a:lnTo>
                <a:lnTo>
                  <a:pt x="3911" y="346"/>
                </a:lnTo>
                <a:lnTo>
                  <a:pt x="3451" y="173"/>
                </a:lnTo>
                <a:lnTo>
                  <a:pt x="2991" y="58"/>
                </a:lnTo>
                <a:lnTo>
                  <a:pt x="2531" y="1"/>
                </a:ln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18" name="Google Shape;18;p2"/>
          <p:cNvSpPr/>
          <p:nvPr/>
        </p:nvSpPr>
        <p:spPr>
          <a:xfrm rot="1302955">
            <a:off x="659821" y="3202837"/>
            <a:ext cx="974959" cy="725660"/>
          </a:xfrm>
          <a:custGeom>
            <a:avLst/>
            <a:gdLst/>
            <a:ahLst/>
            <a:cxnLst/>
            <a:rect l="l" t="t" r="r" b="b"/>
            <a:pathLst>
              <a:path w="17540" h="13055" extrusionOk="0">
                <a:moveTo>
                  <a:pt x="17540" y="0"/>
                </a:moveTo>
                <a:lnTo>
                  <a:pt x="17482" y="58"/>
                </a:lnTo>
                <a:lnTo>
                  <a:pt x="17080" y="518"/>
                </a:lnTo>
                <a:lnTo>
                  <a:pt x="16620" y="978"/>
                </a:lnTo>
                <a:lnTo>
                  <a:pt x="16160" y="1323"/>
                </a:lnTo>
                <a:lnTo>
                  <a:pt x="15642" y="1610"/>
                </a:lnTo>
                <a:lnTo>
                  <a:pt x="15124" y="1898"/>
                </a:lnTo>
                <a:lnTo>
                  <a:pt x="14549" y="2185"/>
                </a:lnTo>
                <a:lnTo>
                  <a:pt x="13399" y="2531"/>
                </a:lnTo>
                <a:lnTo>
                  <a:pt x="12192" y="2876"/>
                </a:lnTo>
                <a:lnTo>
                  <a:pt x="10984" y="3106"/>
                </a:lnTo>
                <a:lnTo>
                  <a:pt x="9776" y="3336"/>
                </a:lnTo>
                <a:lnTo>
                  <a:pt x="8569" y="3566"/>
                </a:lnTo>
                <a:lnTo>
                  <a:pt x="6728" y="3968"/>
                </a:lnTo>
                <a:lnTo>
                  <a:pt x="5751" y="4198"/>
                </a:lnTo>
                <a:lnTo>
                  <a:pt x="4831" y="4428"/>
                </a:lnTo>
                <a:lnTo>
                  <a:pt x="3911" y="4773"/>
                </a:lnTo>
                <a:lnTo>
                  <a:pt x="3048" y="5176"/>
                </a:lnTo>
                <a:lnTo>
                  <a:pt x="2243" y="5693"/>
                </a:lnTo>
                <a:lnTo>
                  <a:pt x="1495" y="6268"/>
                </a:lnTo>
                <a:lnTo>
                  <a:pt x="1208" y="6556"/>
                </a:lnTo>
                <a:lnTo>
                  <a:pt x="978" y="6901"/>
                </a:lnTo>
                <a:lnTo>
                  <a:pt x="748" y="7246"/>
                </a:lnTo>
                <a:lnTo>
                  <a:pt x="518" y="7591"/>
                </a:lnTo>
                <a:lnTo>
                  <a:pt x="345" y="7994"/>
                </a:lnTo>
                <a:lnTo>
                  <a:pt x="173" y="8396"/>
                </a:lnTo>
                <a:lnTo>
                  <a:pt x="115" y="8856"/>
                </a:lnTo>
                <a:lnTo>
                  <a:pt x="0" y="9259"/>
                </a:lnTo>
                <a:lnTo>
                  <a:pt x="0" y="9719"/>
                </a:lnTo>
                <a:lnTo>
                  <a:pt x="0" y="10121"/>
                </a:lnTo>
                <a:lnTo>
                  <a:pt x="58" y="10524"/>
                </a:lnTo>
                <a:lnTo>
                  <a:pt x="173" y="10926"/>
                </a:lnTo>
                <a:lnTo>
                  <a:pt x="288" y="11329"/>
                </a:lnTo>
                <a:lnTo>
                  <a:pt x="518" y="11674"/>
                </a:lnTo>
                <a:lnTo>
                  <a:pt x="748" y="12019"/>
                </a:lnTo>
                <a:lnTo>
                  <a:pt x="1035" y="12307"/>
                </a:lnTo>
                <a:lnTo>
                  <a:pt x="1380" y="12537"/>
                </a:lnTo>
                <a:lnTo>
                  <a:pt x="1725" y="12709"/>
                </a:lnTo>
                <a:lnTo>
                  <a:pt x="2070" y="12882"/>
                </a:lnTo>
                <a:lnTo>
                  <a:pt x="2415" y="12997"/>
                </a:lnTo>
                <a:lnTo>
                  <a:pt x="2818" y="13054"/>
                </a:lnTo>
                <a:lnTo>
                  <a:pt x="4026" y="13054"/>
                </a:lnTo>
                <a:lnTo>
                  <a:pt x="4831" y="12939"/>
                </a:lnTo>
                <a:lnTo>
                  <a:pt x="5636" y="12767"/>
                </a:lnTo>
                <a:lnTo>
                  <a:pt x="6383" y="12537"/>
                </a:lnTo>
                <a:lnTo>
                  <a:pt x="7073" y="12307"/>
                </a:lnTo>
                <a:lnTo>
                  <a:pt x="7936" y="11904"/>
                </a:lnTo>
                <a:lnTo>
                  <a:pt x="8799" y="11444"/>
                </a:lnTo>
                <a:lnTo>
                  <a:pt x="9604" y="10984"/>
                </a:lnTo>
                <a:lnTo>
                  <a:pt x="10351" y="10409"/>
                </a:lnTo>
                <a:lnTo>
                  <a:pt x="11099" y="9834"/>
                </a:lnTo>
                <a:lnTo>
                  <a:pt x="11847" y="9201"/>
                </a:lnTo>
                <a:lnTo>
                  <a:pt x="12537" y="8511"/>
                </a:lnTo>
                <a:lnTo>
                  <a:pt x="13169" y="7879"/>
                </a:lnTo>
                <a:lnTo>
                  <a:pt x="13802" y="7131"/>
                </a:lnTo>
                <a:lnTo>
                  <a:pt x="14434" y="6383"/>
                </a:lnTo>
                <a:lnTo>
                  <a:pt x="15009" y="5578"/>
                </a:lnTo>
                <a:lnTo>
                  <a:pt x="15584" y="4773"/>
                </a:lnTo>
                <a:lnTo>
                  <a:pt x="16045" y="3968"/>
                </a:lnTo>
                <a:lnTo>
                  <a:pt x="16562" y="3106"/>
                </a:lnTo>
                <a:lnTo>
                  <a:pt x="16965" y="2185"/>
                </a:lnTo>
                <a:lnTo>
                  <a:pt x="17310" y="1323"/>
                </a:lnTo>
                <a:lnTo>
                  <a:pt x="17540" y="518"/>
                </a:lnTo>
                <a:lnTo>
                  <a:pt x="17540" y="115"/>
                </a:lnTo>
                <a:lnTo>
                  <a:pt x="17540" y="0"/>
                </a:lnTo>
                <a:close/>
              </a:path>
            </a:pathLst>
          </a:custGeom>
          <a:solidFill>
            <a:schemeClr val="accent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19" name="Google Shape;19;p2"/>
          <p:cNvSpPr/>
          <p:nvPr/>
        </p:nvSpPr>
        <p:spPr>
          <a:xfrm>
            <a:off x="1899087" y="5384299"/>
            <a:ext cx="613749" cy="473124"/>
          </a:xfrm>
          <a:custGeom>
            <a:avLst/>
            <a:gdLst/>
            <a:ahLst/>
            <a:cxnLst/>
            <a:rect l="l" t="t" r="r" b="b"/>
            <a:pathLst>
              <a:path w="11042" h="8512" extrusionOk="0">
                <a:moveTo>
                  <a:pt x="10984" y="0"/>
                </a:moveTo>
                <a:lnTo>
                  <a:pt x="10984" y="58"/>
                </a:lnTo>
                <a:lnTo>
                  <a:pt x="10697" y="288"/>
                </a:lnTo>
                <a:lnTo>
                  <a:pt x="10467" y="575"/>
                </a:lnTo>
                <a:lnTo>
                  <a:pt x="9834" y="978"/>
                </a:lnTo>
                <a:lnTo>
                  <a:pt x="9202" y="1266"/>
                </a:lnTo>
                <a:lnTo>
                  <a:pt x="8512" y="1496"/>
                </a:lnTo>
                <a:lnTo>
                  <a:pt x="7822" y="1668"/>
                </a:lnTo>
                <a:lnTo>
                  <a:pt x="7074" y="1841"/>
                </a:lnTo>
                <a:lnTo>
                  <a:pt x="5636" y="2013"/>
                </a:lnTo>
                <a:lnTo>
                  <a:pt x="4716" y="2128"/>
                </a:lnTo>
                <a:lnTo>
                  <a:pt x="3854" y="2301"/>
                </a:lnTo>
                <a:lnTo>
                  <a:pt x="2991" y="2473"/>
                </a:lnTo>
                <a:lnTo>
                  <a:pt x="2128" y="2761"/>
                </a:lnTo>
                <a:lnTo>
                  <a:pt x="1783" y="2933"/>
                </a:lnTo>
                <a:lnTo>
                  <a:pt x="1438" y="3163"/>
                </a:lnTo>
                <a:lnTo>
                  <a:pt x="1151" y="3393"/>
                </a:lnTo>
                <a:lnTo>
                  <a:pt x="863" y="3623"/>
                </a:lnTo>
                <a:lnTo>
                  <a:pt x="633" y="3968"/>
                </a:lnTo>
                <a:lnTo>
                  <a:pt x="403" y="4256"/>
                </a:lnTo>
                <a:lnTo>
                  <a:pt x="231" y="4601"/>
                </a:lnTo>
                <a:lnTo>
                  <a:pt x="116" y="5003"/>
                </a:lnTo>
                <a:lnTo>
                  <a:pt x="58" y="5348"/>
                </a:lnTo>
                <a:lnTo>
                  <a:pt x="1" y="5751"/>
                </a:lnTo>
                <a:lnTo>
                  <a:pt x="58" y="6096"/>
                </a:lnTo>
                <a:lnTo>
                  <a:pt x="116" y="6499"/>
                </a:lnTo>
                <a:lnTo>
                  <a:pt x="173" y="6901"/>
                </a:lnTo>
                <a:lnTo>
                  <a:pt x="346" y="7246"/>
                </a:lnTo>
                <a:lnTo>
                  <a:pt x="518" y="7534"/>
                </a:lnTo>
                <a:lnTo>
                  <a:pt x="748" y="7821"/>
                </a:lnTo>
                <a:lnTo>
                  <a:pt x="1036" y="8051"/>
                </a:lnTo>
                <a:lnTo>
                  <a:pt x="1266" y="8224"/>
                </a:lnTo>
                <a:lnTo>
                  <a:pt x="1611" y="8396"/>
                </a:lnTo>
                <a:lnTo>
                  <a:pt x="1898" y="8454"/>
                </a:lnTo>
                <a:lnTo>
                  <a:pt x="2243" y="8511"/>
                </a:lnTo>
                <a:lnTo>
                  <a:pt x="2588" y="8511"/>
                </a:lnTo>
                <a:lnTo>
                  <a:pt x="3279" y="8396"/>
                </a:lnTo>
                <a:lnTo>
                  <a:pt x="3969" y="8224"/>
                </a:lnTo>
                <a:lnTo>
                  <a:pt x="4659" y="7936"/>
                </a:lnTo>
                <a:lnTo>
                  <a:pt x="5291" y="7649"/>
                </a:lnTo>
                <a:lnTo>
                  <a:pt x="5809" y="7361"/>
                </a:lnTo>
                <a:lnTo>
                  <a:pt x="6671" y="6844"/>
                </a:lnTo>
                <a:lnTo>
                  <a:pt x="7477" y="6211"/>
                </a:lnTo>
                <a:lnTo>
                  <a:pt x="8282" y="5521"/>
                </a:lnTo>
                <a:lnTo>
                  <a:pt x="8972" y="4716"/>
                </a:lnTo>
                <a:lnTo>
                  <a:pt x="9604" y="3911"/>
                </a:lnTo>
                <a:lnTo>
                  <a:pt x="10122" y="2991"/>
                </a:lnTo>
                <a:lnTo>
                  <a:pt x="10524" y="2071"/>
                </a:lnTo>
                <a:lnTo>
                  <a:pt x="10869" y="1150"/>
                </a:lnTo>
                <a:lnTo>
                  <a:pt x="10984" y="460"/>
                </a:lnTo>
                <a:lnTo>
                  <a:pt x="11042" y="115"/>
                </a:lnTo>
                <a:lnTo>
                  <a:pt x="10984"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20" name="Google Shape;20;p2"/>
          <p:cNvSpPr/>
          <p:nvPr/>
        </p:nvSpPr>
        <p:spPr>
          <a:xfrm>
            <a:off x="2637454" y="4939967"/>
            <a:ext cx="565836" cy="1211491"/>
          </a:xfrm>
          <a:custGeom>
            <a:avLst/>
            <a:gdLst/>
            <a:ahLst/>
            <a:cxnLst/>
            <a:rect l="l" t="t" r="r" b="b"/>
            <a:pathLst>
              <a:path w="10180" h="21796" extrusionOk="0">
                <a:moveTo>
                  <a:pt x="9719" y="1"/>
                </a:moveTo>
                <a:lnTo>
                  <a:pt x="9317" y="174"/>
                </a:lnTo>
                <a:lnTo>
                  <a:pt x="8569" y="691"/>
                </a:lnTo>
                <a:lnTo>
                  <a:pt x="7477" y="1439"/>
                </a:lnTo>
                <a:lnTo>
                  <a:pt x="6499" y="2359"/>
                </a:lnTo>
                <a:lnTo>
                  <a:pt x="5521" y="3279"/>
                </a:lnTo>
                <a:lnTo>
                  <a:pt x="4659" y="4314"/>
                </a:lnTo>
                <a:lnTo>
                  <a:pt x="3854" y="5407"/>
                </a:lnTo>
                <a:lnTo>
                  <a:pt x="3049" y="6499"/>
                </a:lnTo>
                <a:lnTo>
                  <a:pt x="2358" y="7649"/>
                </a:lnTo>
                <a:lnTo>
                  <a:pt x="1726" y="8799"/>
                </a:lnTo>
                <a:lnTo>
                  <a:pt x="1266" y="9777"/>
                </a:lnTo>
                <a:lnTo>
                  <a:pt x="863" y="10755"/>
                </a:lnTo>
                <a:lnTo>
                  <a:pt x="576" y="11790"/>
                </a:lnTo>
                <a:lnTo>
                  <a:pt x="288" y="12825"/>
                </a:lnTo>
                <a:lnTo>
                  <a:pt x="116" y="13860"/>
                </a:lnTo>
                <a:lnTo>
                  <a:pt x="1" y="14895"/>
                </a:lnTo>
                <a:lnTo>
                  <a:pt x="1" y="15988"/>
                </a:lnTo>
                <a:lnTo>
                  <a:pt x="116" y="17023"/>
                </a:lnTo>
                <a:lnTo>
                  <a:pt x="288" y="17943"/>
                </a:lnTo>
                <a:lnTo>
                  <a:pt x="576" y="18806"/>
                </a:lnTo>
                <a:lnTo>
                  <a:pt x="978" y="19611"/>
                </a:lnTo>
                <a:lnTo>
                  <a:pt x="1266" y="19956"/>
                </a:lnTo>
                <a:lnTo>
                  <a:pt x="1496" y="20301"/>
                </a:lnTo>
                <a:lnTo>
                  <a:pt x="1841" y="20646"/>
                </a:lnTo>
                <a:lnTo>
                  <a:pt x="2128" y="20933"/>
                </a:lnTo>
                <a:lnTo>
                  <a:pt x="2473" y="21163"/>
                </a:lnTo>
                <a:lnTo>
                  <a:pt x="2876" y="21393"/>
                </a:lnTo>
                <a:lnTo>
                  <a:pt x="3279" y="21566"/>
                </a:lnTo>
                <a:lnTo>
                  <a:pt x="3739" y="21681"/>
                </a:lnTo>
                <a:lnTo>
                  <a:pt x="4199" y="21796"/>
                </a:lnTo>
                <a:lnTo>
                  <a:pt x="5636" y="21796"/>
                </a:lnTo>
                <a:lnTo>
                  <a:pt x="6039" y="21681"/>
                </a:lnTo>
                <a:lnTo>
                  <a:pt x="6441" y="21566"/>
                </a:lnTo>
                <a:lnTo>
                  <a:pt x="6844" y="21451"/>
                </a:lnTo>
                <a:lnTo>
                  <a:pt x="7247" y="21278"/>
                </a:lnTo>
                <a:lnTo>
                  <a:pt x="7592" y="21048"/>
                </a:lnTo>
                <a:lnTo>
                  <a:pt x="7937" y="20761"/>
                </a:lnTo>
                <a:lnTo>
                  <a:pt x="8224" y="20473"/>
                </a:lnTo>
                <a:lnTo>
                  <a:pt x="8512" y="20186"/>
                </a:lnTo>
                <a:lnTo>
                  <a:pt x="8972" y="19496"/>
                </a:lnTo>
                <a:lnTo>
                  <a:pt x="9374" y="18691"/>
                </a:lnTo>
                <a:lnTo>
                  <a:pt x="9719" y="17828"/>
                </a:lnTo>
                <a:lnTo>
                  <a:pt x="9892" y="17023"/>
                </a:lnTo>
                <a:lnTo>
                  <a:pt x="10064" y="16218"/>
                </a:lnTo>
                <a:lnTo>
                  <a:pt x="10122" y="15413"/>
                </a:lnTo>
                <a:lnTo>
                  <a:pt x="10179" y="14550"/>
                </a:lnTo>
                <a:lnTo>
                  <a:pt x="10122" y="13688"/>
                </a:lnTo>
                <a:lnTo>
                  <a:pt x="10064" y="12882"/>
                </a:lnTo>
                <a:lnTo>
                  <a:pt x="9892" y="11215"/>
                </a:lnTo>
                <a:lnTo>
                  <a:pt x="9547" y="9087"/>
                </a:lnTo>
                <a:lnTo>
                  <a:pt x="9202" y="6902"/>
                </a:lnTo>
                <a:lnTo>
                  <a:pt x="9087" y="5752"/>
                </a:lnTo>
                <a:lnTo>
                  <a:pt x="8972" y="4659"/>
                </a:lnTo>
                <a:lnTo>
                  <a:pt x="8972" y="3566"/>
                </a:lnTo>
                <a:lnTo>
                  <a:pt x="9087" y="2474"/>
                </a:lnTo>
                <a:lnTo>
                  <a:pt x="9202" y="1841"/>
                </a:lnTo>
                <a:lnTo>
                  <a:pt x="9374" y="1266"/>
                </a:lnTo>
                <a:lnTo>
                  <a:pt x="9547" y="634"/>
                </a:lnTo>
                <a:lnTo>
                  <a:pt x="9834" y="58"/>
                </a:lnTo>
                <a:lnTo>
                  <a:pt x="9834" y="1"/>
                </a:ln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21" name="Google Shape;21;p2"/>
          <p:cNvSpPr/>
          <p:nvPr/>
        </p:nvSpPr>
        <p:spPr>
          <a:xfrm>
            <a:off x="6146308" y="5024495"/>
            <a:ext cx="505085" cy="680896"/>
          </a:xfrm>
          <a:custGeom>
            <a:avLst/>
            <a:gdLst/>
            <a:ahLst/>
            <a:cxnLst/>
            <a:rect l="l" t="t" r="r" b="b"/>
            <a:pathLst>
              <a:path w="9087" h="12250" extrusionOk="0">
                <a:moveTo>
                  <a:pt x="288" y="0"/>
                </a:moveTo>
                <a:lnTo>
                  <a:pt x="230" y="58"/>
                </a:lnTo>
                <a:lnTo>
                  <a:pt x="173" y="288"/>
                </a:lnTo>
                <a:lnTo>
                  <a:pt x="58" y="863"/>
                </a:lnTo>
                <a:lnTo>
                  <a:pt x="0" y="1668"/>
                </a:lnTo>
                <a:lnTo>
                  <a:pt x="0" y="2530"/>
                </a:lnTo>
                <a:lnTo>
                  <a:pt x="0" y="3336"/>
                </a:lnTo>
                <a:lnTo>
                  <a:pt x="115" y="4198"/>
                </a:lnTo>
                <a:lnTo>
                  <a:pt x="288" y="5003"/>
                </a:lnTo>
                <a:lnTo>
                  <a:pt x="460" y="5808"/>
                </a:lnTo>
                <a:lnTo>
                  <a:pt x="748" y="6613"/>
                </a:lnTo>
                <a:lnTo>
                  <a:pt x="978" y="7361"/>
                </a:lnTo>
                <a:lnTo>
                  <a:pt x="1266" y="7994"/>
                </a:lnTo>
                <a:lnTo>
                  <a:pt x="1553" y="8569"/>
                </a:lnTo>
                <a:lnTo>
                  <a:pt x="1898" y="9144"/>
                </a:lnTo>
                <a:lnTo>
                  <a:pt x="2243" y="9719"/>
                </a:lnTo>
                <a:lnTo>
                  <a:pt x="2646" y="10236"/>
                </a:lnTo>
                <a:lnTo>
                  <a:pt x="3106" y="10696"/>
                </a:lnTo>
                <a:lnTo>
                  <a:pt x="3566" y="11156"/>
                </a:lnTo>
                <a:lnTo>
                  <a:pt x="4141" y="11559"/>
                </a:lnTo>
                <a:lnTo>
                  <a:pt x="4658" y="11847"/>
                </a:lnTo>
                <a:lnTo>
                  <a:pt x="5176" y="12077"/>
                </a:lnTo>
                <a:lnTo>
                  <a:pt x="5694" y="12192"/>
                </a:lnTo>
                <a:lnTo>
                  <a:pt x="6211" y="12249"/>
                </a:lnTo>
                <a:lnTo>
                  <a:pt x="6786" y="12192"/>
                </a:lnTo>
                <a:lnTo>
                  <a:pt x="7304" y="12077"/>
                </a:lnTo>
                <a:lnTo>
                  <a:pt x="7764" y="11789"/>
                </a:lnTo>
                <a:lnTo>
                  <a:pt x="8224" y="11386"/>
                </a:lnTo>
                <a:lnTo>
                  <a:pt x="8626" y="10984"/>
                </a:lnTo>
                <a:lnTo>
                  <a:pt x="8856" y="10466"/>
                </a:lnTo>
                <a:lnTo>
                  <a:pt x="9029" y="10006"/>
                </a:lnTo>
                <a:lnTo>
                  <a:pt x="9086" y="9489"/>
                </a:lnTo>
                <a:lnTo>
                  <a:pt x="9086" y="8971"/>
                </a:lnTo>
                <a:lnTo>
                  <a:pt x="8971" y="8454"/>
                </a:lnTo>
                <a:lnTo>
                  <a:pt x="8741" y="7936"/>
                </a:lnTo>
                <a:lnTo>
                  <a:pt x="8454" y="7419"/>
                </a:lnTo>
                <a:lnTo>
                  <a:pt x="8166" y="7016"/>
                </a:lnTo>
                <a:lnTo>
                  <a:pt x="7879" y="6613"/>
                </a:lnTo>
                <a:lnTo>
                  <a:pt x="7131" y="5866"/>
                </a:lnTo>
                <a:lnTo>
                  <a:pt x="6326" y="5176"/>
                </a:lnTo>
                <a:lnTo>
                  <a:pt x="5521" y="4601"/>
                </a:lnTo>
                <a:lnTo>
                  <a:pt x="4371" y="3911"/>
                </a:lnTo>
                <a:lnTo>
                  <a:pt x="3221" y="3163"/>
                </a:lnTo>
                <a:lnTo>
                  <a:pt x="2646" y="2760"/>
                </a:lnTo>
                <a:lnTo>
                  <a:pt x="2071" y="2300"/>
                </a:lnTo>
                <a:lnTo>
                  <a:pt x="1611" y="1840"/>
                </a:lnTo>
                <a:lnTo>
                  <a:pt x="1151" y="1380"/>
                </a:lnTo>
                <a:lnTo>
                  <a:pt x="690" y="748"/>
                </a:lnTo>
                <a:lnTo>
                  <a:pt x="288"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22" name="Google Shape;22;p2"/>
          <p:cNvSpPr/>
          <p:nvPr/>
        </p:nvSpPr>
        <p:spPr>
          <a:xfrm>
            <a:off x="3356645" y="5745478"/>
            <a:ext cx="198265" cy="156689"/>
          </a:xfrm>
          <a:custGeom>
            <a:avLst/>
            <a:gdLst/>
            <a:ahLst/>
            <a:cxnLst/>
            <a:rect l="l" t="t" r="r" b="b"/>
            <a:pathLst>
              <a:path w="3567" h="2819" extrusionOk="0">
                <a:moveTo>
                  <a:pt x="1381" y="1"/>
                </a:moveTo>
                <a:lnTo>
                  <a:pt x="1093" y="58"/>
                </a:lnTo>
                <a:lnTo>
                  <a:pt x="806" y="173"/>
                </a:lnTo>
                <a:lnTo>
                  <a:pt x="576" y="346"/>
                </a:lnTo>
                <a:lnTo>
                  <a:pt x="346" y="518"/>
                </a:lnTo>
                <a:lnTo>
                  <a:pt x="173" y="748"/>
                </a:lnTo>
                <a:lnTo>
                  <a:pt x="58" y="1036"/>
                </a:lnTo>
                <a:lnTo>
                  <a:pt x="1" y="1266"/>
                </a:lnTo>
                <a:lnTo>
                  <a:pt x="1" y="1553"/>
                </a:lnTo>
                <a:lnTo>
                  <a:pt x="173" y="1841"/>
                </a:lnTo>
                <a:lnTo>
                  <a:pt x="346" y="2128"/>
                </a:lnTo>
                <a:lnTo>
                  <a:pt x="576" y="2358"/>
                </a:lnTo>
                <a:lnTo>
                  <a:pt x="863" y="2531"/>
                </a:lnTo>
                <a:lnTo>
                  <a:pt x="1151" y="2646"/>
                </a:lnTo>
                <a:lnTo>
                  <a:pt x="1496" y="2761"/>
                </a:lnTo>
                <a:lnTo>
                  <a:pt x="1841" y="2818"/>
                </a:lnTo>
                <a:lnTo>
                  <a:pt x="2128" y="2818"/>
                </a:lnTo>
                <a:lnTo>
                  <a:pt x="2473" y="2703"/>
                </a:lnTo>
                <a:lnTo>
                  <a:pt x="2761" y="2646"/>
                </a:lnTo>
                <a:lnTo>
                  <a:pt x="2991" y="2473"/>
                </a:lnTo>
                <a:lnTo>
                  <a:pt x="3221" y="2301"/>
                </a:lnTo>
                <a:lnTo>
                  <a:pt x="3394" y="2071"/>
                </a:lnTo>
                <a:lnTo>
                  <a:pt x="3509" y="1783"/>
                </a:lnTo>
                <a:lnTo>
                  <a:pt x="3566" y="1496"/>
                </a:lnTo>
                <a:lnTo>
                  <a:pt x="3509" y="1208"/>
                </a:lnTo>
                <a:lnTo>
                  <a:pt x="3394" y="921"/>
                </a:lnTo>
                <a:lnTo>
                  <a:pt x="3221" y="691"/>
                </a:lnTo>
                <a:lnTo>
                  <a:pt x="2991" y="461"/>
                </a:lnTo>
                <a:lnTo>
                  <a:pt x="2703" y="288"/>
                </a:lnTo>
                <a:lnTo>
                  <a:pt x="2416" y="116"/>
                </a:lnTo>
                <a:lnTo>
                  <a:pt x="2071" y="58"/>
                </a:lnTo>
                <a:lnTo>
                  <a:pt x="1726" y="1"/>
                </a:ln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23" name="Google Shape;23;p2"/>
          <p:cNvSpPr/>
          <p:nvPr/>
        </p:nvSpPr>
        <p:spPr>
          <a:xfrm rot="1302955">
            <a:off x="946484" y="4084549"/>
            <a:ext cx="284539" cy="223785"/>
          </a:xfrm>
          <a:custGeom>
            <a:avLst/>
            <a:gdLst/>
            <a:ahLst/>
            <a:cxnLst/>
            <a:rect l="l" t="t" r="r" b="b"/>
            <a:pathLst>
              <a:path w="5119" h="4026" extrusionOk="0">
                <a:moveTo>
                  <a:pt x="2013" y="0"/>
                </a:moveTo>
                <a:lnTo>
                  <a:pt x="1553" y="115"/>
                </a:lnTo>
                <a:lnTo>
                  <a:pt x="1150" y="230"/>
                </a:lnTo>
                <a:lnTo>
                  <a:pt x="805" y="460"/>
                </a:lnTo>
                <a:lnTo>
                  <a:pt x="518" y="748"/>
                </a:lnTo>
                <a:lnTo>
                  <a:pt x="230" y="1093"/>
                </a:lnTo>
                <a:lnTo>
                  <a:pt x="58" y="1438"/>
                </a:lnTo>
                <a:lnTo>
                  <a:pt x="0" y="1840"/>
                </a:lnTo>
                <a:lnTo>
                  <a:pt x="58" y="2243"/>
                </a:lnTo>
                <a:lnTo>
                  <a:pt x="230" y="2646"/>
                </a:lnTo>
                <a:lnTo>
                  <a:pt x="518" y="3048"/>
                </a:lnTo>
                <a:lnTo>
                  <a:pt x="863" y="3336"/>
                </a:lnTo>
                <a:lnTo>
                  <a:pt x="1265" y="3623"/>
                </a:lnTo>
                <a:lnTo>
                  <a:pt x="1668" y="3796"/>
                </a:lnTo>
                <a:lnTo>
                  <a:pt x="2128" y="3968"/>
                </a:lnTo>
                <a:lnTo>
                  <a:pt x="2646" y="4026"/>
                </a:lnTo>
                <a:lnTo>
                  <a:pt x="3106" y="3968"/>
                </a:lnTo>
                <a:lnTo>
                  <a:pt x="3566" y="3911"/>
                </a:lnTo>
                <a:lnTo>
                  <a:pt x="3968" y="3738"/>
                </a:lnTo>
                <a:lnTo>
                  <a:pt x="4313" y="3508"/>
                </a:lnTo>
                <a:lnTo>
                  <a:pt x="4658" y="3221"/>
                </a:lnTo>
                <a:lnTo>
                  <a:pt x="4888" y="2933"/>
                </a:lnTo>
                <a:lnTo>
                  <a:pt x="5061" y="2531"/>
                </a:lnTo>
                <a:lnTo>
                  <a:pt x="5118" y="2186"/>
                </a:lnTo>
                <a:lnTo>
                  <a:pt x="5061" y="1725"/>
                </a:lnTo>
                <a:lnTo>
                  <a:pt x="4888" y="1323"/>
                </a:lnTo>
                <a:lnTo>
                  <a:pt x="4601" y="978"/>
                </a:lnTo>
                <a:lnTo>
                  <a:pt x="4256" y="633"/>
                </a:lnTo>
                <a:lnTo>
                  <a:pt x="3853" y="345"/>
                </a:lnTo>
                <a:lnTo>
                  <a:pt x="3451" y="173"/>
                </a:lnTo>
                <a:lnTo>
                  <a:pt x="2991" y="58"/>
                </a:lnTo>
                <a:lnTo>
                  <a:pt x="2531" y="0"/>
                </a:lnTo>
                <a:close/>
              </a:path>
            </a:pathLst>
          </a:custGeom>
          <a:solidFill>
            <a:schemeClr val="accent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24" name="Google Shape;24;p2"/>
          <p:cNvSpPr/>
          <p:nvPr/>
        </p:nvSpPr>
        <p:spPr>
          <a:xfrm rot="-3814210">
            <a:off x="1225108" y="3646517"/>
            <a:ext cx="588177" cy="281360"/>
          </a:xfrm>
          <a:custGeom>
            <a:avLst/>
            <a:gdLst/>
            <a:ahLst/>
            <a:cxnLst/>
            <a:rect l="l" t="t" r="r" b="b"/>
            <a:pathLst>
              <a:path w="10582" h="5062" extrusionOk="0">
                <a:moveTo>
                  <a:pt x="2013" y="1"/>
                </a:moveTo>
                <a:lnTo>
                  <a:pt x="1610" y="116"/>
                </a:lnTo>
                <a:lnTo>
                  <a:pt x="1150" y="288"/>
                </a:lnTo>
                <a:lnTo>
                  <a:pt x="748" y="519"/>
                </a:lnTo>
                <a:lnTo>
                  <a:pt x="460" y="806"/>
                </a:lnTo>
                <a:lnTo>
                  <a:pt x="173" y="1209"/>
                </a:lnTo>
                <a:lnTo>
                  <a:pt x="0" y="1554"/>
                </a:lnTo>
                <a:lnTo>
                  <a:pt x="0" y="1784"/>
                </a:lnTo>
                <a:lnTo>
                  <a:pt x="0" y="2014"/>
                </a:lnTo>
                <a:lnTo>
                  <a:pt x="58" y="2416"/>
                </a:lnTo>
                <a:lnTo>
                  <a:pt x="230" y="2761"/>
                </a:lnTo>
                <a:lnTo>
                  <a:pt x="460" y="3106"/>
                </a:lnTo>
                <a:lnTo>
                  <a:pt x="748" y="3394"/>
                </a:lnTo>
                <a:lnTo>
                  <a:pt x="1093" y="3681"/>
                </a:lnTo>
                <a:lnTo>
                  <a:pt x="1438" y="3911"/>
                </a:lnTo>
                <a:lnTo>
                  <a:pt x="2185" y="4314"/>
                </a:lnTo>
                <a:lnTo>
                  <a:pt x="2645" y="4486"/>
                </a:lnTo>
                <a:lnTo>
                  <a:pt x="3105" y="4659"/>
                </a:lnTo>
                <a:lnTo>
                  <a:pt x="4083" y="4889"/>
                </a:lnTo>
                <a:lnTo>
                  <a:pt x="5061" y="5004"/>
                </a:lnTo>
                <a:lnTo>
                  <a:pt x="6038" y="5062"/>
                </a:lnTo>
                <a:lnTo>
                  <a:pt x="7073" y="5004"/>
                </a:lnTo>
                <a:lnTo>
                  <a:pt x="8108" y="4831"/>
                </a:lnTo>
                <a:lnTo>
                  <a:pt x="9086" y="4601"/>
                </a:lnTo>
                <a:lnTo>
                  <a:pt x="10064" y="4256"/>
                </a:lnTo>
                <a:lnTo>
                  <a:pt x="10409" y="4026"/>
                </a:lnTo>
                <a:lnTo>
                  <a:pt x="10581" y="3911"/>
                </a:lnTo>
                <a:lnTo>
                  <a:pt x="10236" y="3911"/>
                </a:lnTo>
                <a:lnTo>
                  <a:pt x="9949" y="3854"/>
                </a:lnTo>
                <a:lnTo>
                  <a:pt x="9316" y="3739"/>
                </a:lnTo>
                <a:lnTo>
                  <a:pt x="8741" y="3509"/>
                </a:lnTo>
                <a:lnTo>
                  <a:pt x="8166" y="3221"/>
                </a:lnTo>
                <a:lnTo>
                  <a:pt x="7591" y="2876"/>
                </a:lnTo>
                <a:lnTo>
                  <a:pt x="7073" y="2474"/>
                </a:lnTo>
                <a:lnTo>
                  <a:pt x="6038" y="1726"/>
                </a:lnTo>
                <a:lnTo>
                  <a:pt x="5233" y="1151"/>
                </a:lnTo>
                <a:lnTo>
                  <a:pt x="4371" y="634"/>
                </a:lnTo>
                <a:lnTo>
                  <a:pt x="3911" y="404"/>
                </a:lnTo>
                <a:lnTo>
                  <a:pt x="3450" y="231"/>
                </a:lnTo>
                <a:lnTo>
                  <a:pt x="2933" y="58"/>
                </a:lnTo>
                <a:lnTo>
                  <a:pt x="2415" y="1"/>
                </a:ln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25" name="Google Shape;25;p2"/>
          <p:cNvSpPr/>
          <p:nvPr/>
        </p:nvSpPr>
        <p:spPr>
          <a:xfrm rot="1827790">
            <a:off x="2118291" y="714096"/>
            <a:ext cx="469896" cy="399584"/>
          </a:xfrm>
          <a:custGeom>
            <a:avLst/>
            <a:gdLst/>
            <a:ahLst/>
            <a:cxnLst/>
            <a:rect l="l" t="t" r="r" b="b"/>
            <a:pathLst>
              <a:path w="8454" h="7189" extrusionOk="0">
                <a:moveTo>
                  <a:pt x="1840" y="0"/>
                </a:moveTo>
                <a:lnTo>
                  <a:pt x="1380" y="58"/>
                </a:lnTo>
                <a:lnTo>
                  <a:pt x="978" y="173"/>
                </a:lnTo>
                <a:lnTo>
                  <a:pt x="633" y="345"/>
                </a:lnTo>
                <a:lnTo>
                  <a:pt x="288" y="633"/>
                </a:lnTo>
                <a:lnTo>
                  <a:pt x="58" y="978"/>
                </a:lnTo>
                <a:lnTo>
                  <a:pt x="0" y="1380"/>
                </a:lnTo>
                <a:lnTo>
                  <a:pt x="0" y="1725"/>
                </a:lnTo>
                <a:lnTo>
                  <a:pt x="58" y="2128"/>
                </a:lnTo>
                <a:lnTo>
                  <a:pt x="173" y="2530"/>
                </a:lnTo>
                <a:lnTo>
                  <a:pt x="345" y="2875"/>
                </a:lnTo>
                <a:lnTo>
                  <a:pt x="575" y="3278"/>
                </a:lnTo>
                <a:lnTo>
                  <a:pt x="978" y="3853"/>
                </a:lnTo>
                <a:lnTo>
                  <a:pt x="1323" y="4256"/>
                </a:lnTo>
                <a:lnTo>
                  <a:pt x="1668" y="4601"/>
                </a:lnTo>
                <a:lnTo>
                  <a:pt x="2358" y="5176"/>
                </a:lnTo>
                <a:lnTo>
                  <a:pt x="3220" y="5693"/>
                </a:lnTo>
                <a:lnTo>
                  <a:pt x="4026" y="6153"/>
                </a:lnTo>
                <a:lnTo>
                  <a:pt x="4946" y="6556"/>
                </a:lnTo>
                <a:lnTo>
                  <a:pt x="5866" y="6843"/>
                </a:lnTo>
                <a:lnTo>
                  <a:pt x="6843" y="7073"/>
                </a:lnTo>
                <a:lnTo>
                  <a:pt x="7821" y="7188"/>
                </a:lnTo>
                <a:lnTo>
                  <a:pt x="8223" y="7188"/>
                </a:lnTo>
                <a:lnTo>
                  <a:pt x="8396" y="7131"/>
                </a:lnTo>
                <a:lnTo>
                  <a:pt x="8454" y="7131"/>
                </a:lnTo>
                <a:lnTo>
                  <a:pt x="8454" y="7073"/>
                </a:lnTo>
                <a:lnTo>
                  <a:pt x="7878" y="6786"/>
                </a:lnTo>
                <a:lnTo>
                  <a:pt x="7418" y="6441"/>
                </a:lnTo>
                <a:lnTo>
                  <a:pt x="6958" y="5981"/>
                </a:lnTo>
                <a:lnTo>
                  <a:pt x="6613" y="5463"/>
                </a:lnTo>
                <a:lnTo>
                  <a:pt x="6326" y="4946"/>
                </a:lnTo>
                <a:lnTo>
                  <a:pt x="5981" y="4371"/>
                </a:lnTo>
                <a:lnTo>
                  <a:pt x="5406" y="3335"/>
                </a:lnTo>
                <a:lnTo>
                  <a:pt x="4946" y="2473"/>
                </a:lnTo>
                <a:lnTo>
                  <a:pt x="4428" y="1668"/>
                </a:lnTo>
                <a:lnTo>
                  <a:pt x="4141" y="1265"/>
                </a:lnTo>
                <a:lnTo>
                  <a:pt x="3853" y="920"/>
                </a:lnTo>
                <a:lnTo>
                  <a:pt x="3450" y="575"/>
                </a:lnTo>
                <a:lnTo>
                  <a:pt x="3048" y="288"/>
                </a:lnTo>
                <a:lnTo>
                  <a:pt x="2703" y="115"/>
                </a:lnTo>
                <a:lnTo>
                  <a:pt x="2300" y="0"/>
                </a:ln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26" name="Google Shape;26;p2"/>
          <p:cNvSpPr/>
          <p:nvPr/>
        </p:nvSpPr>
        <p:spPr>
          <a:xfrm rot="1827807">
            <a:off x="4669313" y="603610"/>
            <a:ext cx="431547" cy="268521"/>
          </a:xfrm>
          <a:custGeom>
            <a:avLst/>
            <a:gdLst/>
            <a:ahLst/>
            <a:cxnLst/>
            <a:rect l="l" t="t" r="r" b="b"/>
            <a:pathLst>
              <a:path w="7764" h="4831" extrusionOk="0">
                <a:moveTo>
                  <a:pt x="1208" y="0"/>
                </a:moveTo>
                <a:lnTo>
                  <a:pt x="863" y="115"/>
                </a:lnTo>
                <a:lnTo>
                  <a:pt x="576" y="230"/>
                </a:lnTo>
                <a:lnTo>
                  <a:pt x="346" y="460"/>
                </a:lnTo>
                <a:lnTo>
                  <a:pt x="116" y="748"/>
                </a:lnTo>
                <a:lnTo>
                  <a:pt x="0" y="1035"/>
                </a:lnTo>
                <a:lnTo>
                  <a:pt x="0" y="1380"/>
                </a:lnTo>
                <a:lnTo>
                  <a:pt x="58" y="1725"/>
                </a:lnTo>
                <a:lnTo>
                  <a:pt x="173" y="2128"/>
                </a:lnTo>
                <a:lnTo>
                  <a:pt x="346" y="2415"/>
                </a:lnTo>
                <a:lnTo>
                  <a:pt x="518" y="2703"/>
                </a:lnTo>
                <a:lnTo>
                  <a:pt x="806" y="2933"/>
                </a:lnTo>
                <a:lnTo>
                  <a:pt x="1151" y="3163"/>
                </a:lnTo>
                <a:lnTo>
                  <a:pt x="1496" y="3335"/>
                </a:lnTo>
                <a:lnTo>
                  <a:pt x="1898" y="3450"/>
                </a:lnTo>
                <a:lnTo>
                  <a:pt x="2243" y="3565"/>
                </a:lnTo>
                <a:lnTo>
                  <a:pt x="3048" y="3680"/>
                </a:lnTo>
                <a:lnTo>
                  <a:pt x="3853" y="3738"/>
                </a:lnTo>
                <a:lnTo>
                  <a:pt x="4889" y="3853"/>
                </a:lnTo>
                <a:lnTo>
                  <a:pt x="5924" y="3968"/>
                </a:lnTo>
                <a:lnTo>
                  <a:pt x="6441" y="4083"/>
                </a:lnTo>
                <a:lnTo>
                  <a:pt x="6901" y="4255"/>
                </a:lnTo>
                <a:lnTo>
                  <a:pt x="7361" y="4486"/>
                </a:lnTo>
                <a:lnTo>
                  <a:pt x="7706" y="4831"/>
                </a:lnTo>
                <a:lnTo>
                  <a:pt x="7764" y="4831"/>
                </a:lnTo>
                <a:lnTo>
                  <a:pt x="7764" y="4773"/>
                </a:lnTo>
                <a:lnTo>
                  <a:pt x="7706" y="4658"/>
                </a:lnTo>
                <a:lnTo>
                  <a:pt x="7591" y="4313"/>
                </a:lnTo>
                <a:lnTo>
                  <a:pt x="7189" y="3623"/>
                </a:lnTo>
                <a:lnTo>
                  <a:pt x="6729" y="2933"/>
                </a:lnTo>
                <a:lnTo>
                  <a:pt x="6154" y="2300"/>
                </a:lnTo>
                <a:lnTo>
                  <a:pt x="5579" y="1783"/>
                </a:lnTo>
                <a:lnTo>
                  <a:pt x="4946" y="1265"/>
                </a:lnTo>
                <a:lnTo>
                  <a:pt x="4313" y="805"/>
                </a:lnTo>
                <a:lnTo>
                  <a:pt x="3623" y="460"/>
                </a:lnTo>
                <a:lnTo>
                  <a:pt x="2876" y="173"/>
                </a:lnTo>
                <a:lnTo>
                  <a:pt x="2243" y="58"/>
                </a:lnTo>
                <a:lnTo>
                  <a:pt x="1553" y="0"/>
                </a:lnTo>
                <a:close/>
              </a:path>
            </a:pathLst>
          </a:custGeom>
          <a:solidFill>
            <a:schemeClr val="accent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27" name="Google Shape;27;p2"/>
          <p:cNvSpPr/>
          <p:nvPr/>
        </p:nvSpPr>
        <p:spPr>
          <a:xfrm rot="1827790">
            <a:off x="1580567" y="1682632"/>
            <a:ext cx="278136" cy="616968"/>
          </a:xfrm>
          <a:custGeom>
            <a:avLst/>
            <a:gdLst/>
            <a:ahLst/>
            <a:cxnLst/>
            <a:rect l="l" t="t" r="r" b="b"/>
            <a:pathLst>
              <a:path w="5004" h="11100" extrusionOk="0">
                <a:moveTo>
                  <a:pt x="3336" y="1"/>
                </a:moveTo>
                <a:lnTo>
                  <a:pt x="3106" y="173"/>
                </a:lnTo>
                <a:lnTo>
                  <a:pt x="2646" y="576"/>
                </a:lnTo>
                <a:lnTo>
                  <a:pt x="2070" y="1208"/>
                </a:lnTo>
                <a:lnTo>
                  <a:pt x="1553" y="1899"/>
                </a:lnTo>
                <a:lnTo>
                  <a:pt x="1093" y="2704"/>
                </a:lnTo>
                <a:lnTo>
                  <a:pt x="690" y="3509"/>
                </a:lnTo>
                <a:lnTo>
                  <a:pt x="403" y="4371"/>
                </a:lnTo>
                <a:lnTo>
                  <a:pt x="173" y="5234"/>
                </a:lnTo>
                <a:lnTo>
                  <a:pt x="58" y="6097"/>
                </a:lnTo>
                <a:lnTo>
                  <a:pt x="0" y="6959"/>
                </a:lnTo>
                <a:lnTo>
                  <a:pt x="0" y="7477"/>
                </a:lnTo>
                <a:lnTo>
                  <a:pt x="58" y="8109"/>
                </a:lnTo>
                <a:lnTo>
                  <a:pt x="115" y="8742"/>
                </a:lnTo>
                <a:lnTo>
                  <a:pt x="288" y="9317"/>
                </a:lnTo>
                <a:lnTo>
                  <a:pt x="518" y="9892"/>
                </a:lnTo>
                <a:lnTo>
                  <a:pt x="805" y="10410"/>
                </a:lnTo>
                <a:lnTo>
                  <a:pt x="1035" y="10582"/>
                </a:lnTo>
                <a:lnTo>
                  <a:pt x="1208" y="10755"/>
                </a:lnTo>
                <a:lnTo>
                  <a:pt x="1495" y="10927"/>
                </a:lnTo>
                <a:lnTo>
                  <a:pt x="1725" y="10985"/>
                </a:lnTo>
                <a:lnTo>
                  <a:pt x="2070" y="11042"/>
                </a:lnTo>
                <a:lnTo>
                  <a:pt x="2416" y="11100"/>
                </a:lnTo>
                <a:lnTo>
                  <a:pt x="2703" y="11042"/>
                </a:lnTo>
                <a:lnTo>
                  <a:pt x="3048" y="10985"/>
                </a:lnTo>
                <a:lnTo>
                  <a:pt x="3336" y="10812"/>
                </a:lnTo>
                <a:lnTo>
                  <a:pt x="3681" y="10697"/>
                </a:lnTo>
                <a:lnTo>
                  <a:pt x="3911" y="10525"/>
                </a:lnTo>
                <a:lnTo>
                  <a:pt x="4198" y="10295"/>
                </a:lnTo>
                <a:lnTo>
                  <a:pt x="4428" y="10064"/>
                </a:lnTo>
                <a:lnTo>
                  <a:pt x="4601" y="9777"/>
                </a:lnTo>
                <a:lnTo>
                  <a:pt x="4773" y="9489"/>
                </a:lnTo>
                <a:lnTo>
                  <a:pt x="4888" y="9202"/>
                </a:lnTo>
                <a:lnTo>
                  <a:pt x="4946" y="8857"/>
                </a:lnTo>
                <a:lnTo>
                  <a:pt x="5003" y="8569"/>
                </a:lnTo>
                <a:lnTo>
                  <a:pt x="5003" y="7879"/>
                </a:lnTo>
                <a:lnTo>
                  <a:pt x="4888" y="7132"/>
                </a:lnTo>
                <a:lnTo>
                  <a:pt x="4716" y="6384"/>
                </a:lnTo>
                <a:lnTo>
                  <a:pt x="4428" y="5636"/>
                </a:lnTo>
                <a:lnTo>
                  <a:pt x="4141" y="4889"/>
                </a:lnTo>
                <a:lnTo>
                  <a:pt x="3681" y="3739"/>
                </a:lnTo>
                <a:lnTo>
                  <a:pt x="3508" y="3106"/>
                </a:lnTo>
                <a:lnTo>
                  <a:pt x="3336" y="2531"/>
                </a:lnTo>
                <a:lnTo>
                  <a:pt x="3221" y="1899"/>
                </a:lnTo>
                <a:lnTo>
                  <a:pt x="3163" y="1266"/>
                </a:lnTo>
                <a:lnTo>
                  <a:pt x="3278" y="633"/>
                </a:lnTo>
                <a:lnTo>
                  <a:pt x="3451" y="58"/>
                </a:lnTo>
                <a:lnTo>
                  <a:pt x="3451" y="1"/>
                </a:ln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28" name="Google Shape;28;p2"/>
          <p:cNvSpPr/>
          <p:nvPr/>
        </p:nvSpPr>
        <p:spPr>
          <a:xfrm rot="1827790">
            <a:off x="1131935" y="1777236"/>
            <a:ext cx="198264" cy="153464"/>
          </a:xfrm>
          <a:custGeom>
            <a:avLst/>
            <a:gdLst/>
            <a:ahLst/>
            <a:cxnLst/>
            <a:rect l="l" t="t" r="r" b="b"/>
            <a:pathLst>
              <a:path w="3567" h="2761" extrusionOk="0">
                <a:moveTo>
                  <a:pt x="1726" y="0"/>
                </a:moveTo>
                <a:lnTo>
                  <a:pt x="1381" y="58"/>
                </a:lnTo>
                <a:lnTo>
                  <a:pt x="1093" y="115"/>
                </a:lnTo>
                <a:lnTo>
                  <a:pt x="748" y="288"/>
                </a:lnTo>
                <a:lnTo>
                  <a:pt x="518" y="460"/>
                </a:lnTo>
                <a:lnTo>
                  <a:pt x="346" y="690"/>
                </a:lnTo>
                <a:lnTo>
                  <a:pt x="173" y="920"/>
                </a:lnTo>
                <a:lnTo>
                  <a:pt x="58" y="1150"/>
                </a:lnTo>
                <a:lnTo>
                  <a:pt x="1" y="1438"/>
                </a:lnTo>
                <a:lnTo>
                  <a:pt x="1" y="1725"/>
                </a:lnTo>
                <a:lnTo>
                  <a:pt x="116" y="2013"/>
                </a:lnTo>
                <a:lnTo>
                  <a:pt x="288" y="2243"/>
                </a:lnTo>
                <a:lnTo>
                  <a:pt x="576" y="2473"/>
                </a:lnTo>
                <a:lnTo>
                  <a:pt x="863" y="2588"/>
                </a:lnTo>
                <a:lnTo>
                  <a:pt x="1208" y="2703"/>
                </a:lnTo>
                <a:lnTo>
                  <a:pt x="1496" y="2760"/>
                </a:lnTo>
                <a:lnTo>
                  <a:pt x="2186" y="2760"/>
                </a:lnTo>
                <a:lnTo>
                  <a:pt x="2474" y="2645"/>
                </a:lnTo>
                <a:lnTo>
                  <a:pt x="2819" y="2473"/>
                </a:lnTo>
                <a:lnTo>
                  <a:pt x="3049" y="2300"/>
                </a:lnTo>
                <a:lnTo>
                  <a:pt x="3221" y="2128"/>
                </a:lnTo>
                <a:lnTo>
                  <a:pt x="3394" y="1898"/>
                </a:lnTo>
                <a:lnTo>
                  <a:pt x="3509" y="1610"/>
                </a:lnTo>
                <a:lnTo>
                  <a:pt x="3566" y="1323"/>
                </a:lnTo>
                <a:lnTo>
                  <a:pt x="3509" y="1035"/>
                </a:lnTo>
                <a:lnTo>
                  <a:pt x="3451" y="805"/>
                </a:lnTo>
                <a:lnTo>
                  <a:pt x="3221" y="518"/>
                </a:lnTo>
                <a:lnTo>
                  <a:pt x="2991" y="345"/>
                </a:lnTo>
                <a:lnTo>
                  <a:pt x="2704" y="173"/>
                </a:lnTo>
                <a:lnTo>
                  <a:pt x="2359" y="58"/>
                </a:lnTo>
                <a:lnTo>
                  <a:pt x="2071" y="0"/>
                </a:lnTo>
                <a:close/>
              </a:path>
            </a:pathLst>
          </a:custGeom>
          <a:solidFill>
            <a:schemeClr val="accent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29" name="Google Shape;29;p2"/>
          <p:cNvSpPr/>
          <p:nvPr/>
        </p:nvSpPr>
        <p:spPr>
          <a:xfrm rot="1827807">
            <a:off x="5140887" y="896503"/>
            <a:ext cx="380467" cy="511476"/>
          </a:xfrm>
          <a:custGeom>
            <a:avLst/>
            <a:gdLst/>
            <a:ahLst/>
            <a:cxnLst/>
            <a:rect l="l" t="t" r="r" b="b"/>
            <a:pathLst>
              <a:path w="6845" h="9202" extrusionOk="0">
                <a:moveTo>
                  <a:pt x="2129" y="1"/>
                </a:moveTo>
                <a:lnTo>
                  <a:pt x="1726" y="58"/>
                </a:lnTo>
                <a:lnTo>
                  <a:pt x="1323" y="173"/>
                </a:lnTo>
                <a:lnTo>
                  <a:pt x="978" y="346"/>
                </a:lnTo>
                <a:lnTo>
                  <a:pt x="633" y="633"/>
                </a:lnTo>
                <a:lnTo>
                  <a:pt x="346" y="978"/>
                </a:lnTo>
                <a:lnTo>
                  <a:pt x="173" y="1323"/>
                </a:lnTo>
                <a:lnTo>
                  <a:pt x="1" y="1726"/>
                </a:lnTo>
                <a:lnTo>
                  <a:pt x="1" y="2128"/>
                </a:lnTo>
                <a:lnTo>
                  <a:pt x="1" y="2473"/>
                </a:lnTo>
                <a:lnTo>
                  <a:pt x="116" y="2876"/>
                </a:lnTo>
                <a:lnTo>
                  <a:pt x="231" y="3278"/>
                </a:lnTo>
                <a:lnTo>
                  <a:pt x="461" y="3623"/>
                </a:lnTo>
                <a:lnTo>
                  <a:pt x="921" y="4256"/>
                </a:lnTo>
                <a:lnTo>
                  <a:pt x="1438" y="4831"/>
                </a:lnTo>
                <a:lnTo>
                  <a:pt x="2071" y="5291"/>
                </a:lnTo>
                <a:lnTo>
                  <a:pt x="2704" y="5751"/>
                </a:lnTo>
                <a:lnTo>
                  <a:pt x="4429" y="6844"/>
                </a:lnTo>
                <a:lnTo>
                  <a:pt x="5234" y="7476"/>
                </a:lnTo>
                <a:lnTo>
                  <a:pt x="5636" y="7821"/>
                </a:lnTo>
                <a:lnTo>
                  <a:pt x="5981" y="8166"/>
                </a:lnTo>
                <a:lnTo>
                  <a:pt x="6326" y="8684"/>
                </a:lnTo>
                <a:lnTo>
                  <a:pt x="6557" y="9202"/>
                </a:lnTo>
                <a:lnTo>
                  <a:pt x="6614" y="9202"/>
                </a:lnTo>
                <a:lnTo>
                  <a:pt x="6672" y="8972"/>
                </a:lnTo>
                <a:lnTo>
                  <a:pt x="6787" y="8569"/>
                </a:lnTo>
                <a:lnTo>
                  <a:pt x="6787" y="7936"/>
                </a:lnTo>
                <a:lnTo>
                  <a:pt x="6844" y="7304"/>
                </a:lnTo>
                <a:lnTo>
                  <a:pt x="6787" y="6729"/>
                </a:lnTo>
                <a:lnTo>
                  <a:pt x="6729" y="6096"/>
                </a:lnTo>
                <a:lnTo>
                  <a:pt x="6614" y="5464"/>
                </a:lnTo>
                <a:lnTo>
                  <a:pt x="6442" y="4831"/>
                </a:lnTo>
                <a:lnTo>
                  <a:pt x="6039" y="3681"/>
                </a:lnTo>
                <a:lnTo>
                  <a:pt x="5636" y="2761"/>
                </a:lnTo>
                <a:lnTo>
                  <a:pt x="5406" y="2358"/>
                </a:lnTo>
                <a:lnTo>
                  <a:pt x="5119" y="1956"/>
                </a:lnTo>
                <a:lnTo>
                  <a:pt x="4831" y="1553"/>
                </a:lnTo>
                <a:lnTo>
                  <a:pt x="4486" y="1208"/>
                </a:lnTo>
                <a:lnTo>
                  <a:pt x="4084" y="863"/>
                </a:lnTo>
                <a:lnTo>
                  <a:pt x="3681" y="576"/>
                </a:lnTo>
                <a:lnTo>
                  <a:pt x="3336" y="346"/>
                </a:lnTo>
                <a:lnTo>
                  <a:pt x="2934" y="173"/>
                </a:lnTo>
                <a:lnTo>
                  <a:pt x="2531" y="58"/>
                </a:lnTo>
                <a:lnTo>
                  <a:pt x="2129" y="1"/>
                </a:ln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30" name="Google Shape;30;p2"/>
          <p:cNvSpPr/>
          <p:nvPr/>
        </p:nvSpPr>
        <p:spPr>
          <a:xfrm rot="1827790">
            <a:off x="1258596" y="1039593"/>
            <a:ext cx="1141113" cy="811897"/>
          </a:xfrm>
          <a:custGeom>
            <a:avLst/>
            <a:gdLst/>
            <a:ahLst/>
            <a:cxnLst/>
            <a:rect l="l" t="t" r="r" b="b"/>
            <a:pathLst>
              <a:path w="20530" h="14607" extrusionOk="0">
                <a:moveTo>
                  <a:pt x="18000" y="0"/>
                </a:moveTo>
                <a:lnTo>
                  <a:pt x="16907" y="58"/>
                </a:lnTo>
                <a:lnTo>
                  <a:pt x="15814" y="115"/>
                </a:lnTo>
                <a:lnTo>
                  <a:pt x="14664" y="288"/>
                </a:lnTo>
                <a:lnTo>
                  <a:pt x="13572" y="460"/>
                </a:lnTo>
                <a:lnTo>
                  <a:pt x="12479" y="748"/>
                </a:lnTo>
                <a:lnTo>
                  <a:pt x="11444" y="1035"/>
                </a:lnTo>
                <a:lnTo>
                  <a:pt x="10409" y="1380"/>
                </a:lnTo>
                <a:lnTo>
                  <a:pt x="9374" y="1725"/>
                </a:lnTo>
                <a:lnTo>
                  <a:pt x="8396" y="2128"/>
                </a:lnTo>
                <a:lnTo>
                  <a:pt x="7418" y="2588"/>
                </a:lnTo>
                <a:lnTo>
                  <a:pt x="6441" y="3048"/>
                </a:lnTo>
                <a:lnTo>
                  <a:pt x="5521" y="3623"/>
                </a:lnTo>
                <a:lnTo>
                  <a:pt x="4601" y="4256"/>
                </a:lnTo>
                <a:lnTo>
                  <a:pt x="3795" y="4888"/>
                </a:lnTo>
                <a:lnTo>
                  <a:pt x="2990" y="5636"/>
                </a:lnTo>
                <a:lnTo>
                  <a:pt x="2415" y="6211"/>
                </a:lnTo>
                <a:lnTo>
                  <a:pt x="1840" y="6901"/>
                </a:lnTo>
                <a:lnTo>
                  <a:pt x="1265" y="7648"/>
                </a:lnTo>
                <a:lnTo>
                  <a:pt x="748" y="8454"/>
                </a:lnTo>
                <a:lnTo>
                  <a:pt x="345" y="9259"/>
                </a:lnTo>
                <a:lnTo>
                  <a:pt x="230" y="9719"/>
                </a:lnTo>
                <a:lnTo>
                  <a:pt x="115" y="10121"/>
                </a:lnTo>
                <a:lnTo>
                  <a:pt x="58" y="10581"/>
                </a:lnTo>
                <a:lnTo>
                  <a:pt x="0" y="10984"/>
                </a:lnTo>
                <a:lnTo>
                  <a:pt x="58" y="11444"/>
                </a:lnTo>
                <a:lnTo>
                  <a:pt x="173" y="11846"/>
                </a:lnTo>
                <a:lnTo>
                  <a:pt x="345" y="12306"/>
                </a:lnTo>
                <a:lnTo>
                  <a:pt x="518" y="12709"/>
                </a:lnTo>
                <a:lnTo>
                  <a:pt x="805" y="13112"/>
                </a:lnTo>
                <a:lnTo>
                  <a:pt x="1150" y="13457"/>
                </a:lnTo>
                <a:lnTo>
                  <a:pt x="1553" y="13744"/>
                </a:lnTo>
                <a:lnTo>
                  <a:pt x="1955" y="13974"/>
                </a:lnTo>
                <a:lnTo>
                  <a:pt x="2358" y="14204"/>
                </a:lnTo>
                <a:lnTo>
                  <a:pt x="2818" y="14319"/>
                </a:lnTo>
                <a:lnTo>
                  <a:pt x="3335" y="14492"/>
                </a:lnTo>
                <a:lnTo>
                  <a:pt x="3795" y="14549"/>
                </a:lnTo>
                <a:lnTo>
                  <a:pt x="4313" y="14607"/>
                </a:lnTo>
                <a:lnTo>
                  <a:pt x="4831" y="14607"/>
                </a:lnTo>
                <a:lnTo>
                  <a:pt x="5291" y="14549"/>
                </a:lnTo>
                <a:lnTo>
                  <a:pt x="5751" y="14492"/>
                </a:lnTo>
                <a:lnTo>
                  <a:pt x="6211" y="14377"/>
                </a:lnTo>
                <a:lnTo>
                  <a:pt x="6613" y="14204"/>
                </a:lnTo>
                <a:lnTo>
                  <a:pt x="7131" y="13974"/>
                </a:lnTo>
                <a:lnTo>
                  <a:pt x="7591" y="13687"/>
                </a:lnTo>
                <a:lnTo>
                  <a:pt x="8511" y="13054"/>
                </a:lnTo>
                <a:lnTo>
                  <a:pt x="9316" y="12364"/>
                </a:lnTo>
                <a:lnTo>
                  <a:pt x="10064" y="11559"/>
                </a:lnTo>
                <a:lnTo>
                  <a:pt x="10811" y="10696"/>
                </a:lnTo>
                <a:lnTo>
                  <a:pt x="11444" y="9834"/>
                </a:lnTo>
                <a:lnTo>
                  <a:pt x="12766" y="8109"/>
                </a:lnTo>
                <a:lnTo>
                  <a:pt x="13514" y="6958"/>
                </a:lnTo>
                <a:lnTo>
                  <a:pt x="14319" y="5808"/>
                </a:lnTo>
                <a:lnTo>
                  <a:pt x="15124" y="4658"/>
                </a:lnTo>
                <a:lnTo>
                  <a:pt x="15987" y="3566"/>
                </a:lnTo>
                <a:lnTo>
                  <a:pt x="16447" y="3048"/>
                </a:lnTo>
                <a:lnTo>
                  <a:pt x="16964" y="2530"/>
                </a:lnTo>
                <a:lnTo>
                  <a:pt x="17482" y="2070"/>
                </a:lnTo>
                <a:lnTo>
                  <a:pt x="18000" y="1668"/>
                </a:lnTo>
                <a:lnTo>
                  <a:pt x="18575" y="1265"/>
                </a:lnTo>
                <a:lnTo>
                  <a:pt x="19150" y="920"/>
                </a:lnTo>
                <a:lnTo>
                  <a:pt x="19840" y="690"/>
                </a:lnTo>
                <a:lnTo>
                  <a:pt x="20472" y="460"/>
                </a:lnTo>
                <a:lnTo>
                  <a:pt x="20530" y="403"/>
                </a:lnTo>
                <a:lnTo>
                  <a:pt x="20472" y="345"/>
                </a:lnTo>
                <a:lnTo>
                  <a:pt x="20070" y="230"/>
                </a:lnTo>
                <a:lnTo>
                  <a:pt x="19150" y="58"/>
                </a:lnTo>
                <a:lnTo>
                  <a:pt x="18000"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31" name="Google Shape;31;p2"/>
          <p:cNvSpPr/>
          <p:nvPr/>
        </p:nvSpPr>
        <p:spPr>
          <a:xfrm rot="1827807">
            <a:off x="4311492" y="910218"/>
            <a:ext cx="847141" cy="569004"/>
          </a:xfrm>
          <a:custGeom>
            <a:avLst/>
            <a:gdLst/>
            <a:ahLst/>
            <a:cxnLst/>
            <a:rect l="l" t="t" r="r" b="b"/>
            <a:pathLst>
              <a:path w="15241" h="10237" extrusionOk="0">
                <a:moveTo>
                  <a:pt x="3796" y="1"/>
                </a:moveTo>
                <a:lnTo>
                  <a:pt x="3106" y="58"/>
                </a:lnTo>
                <a:lnTo>
                  <a:pt x="2474" y="231"/>
                </a:lnTo>
                <a:lnTo>
                  <a:pt x="1841" y="461"/>
                </a:lnTo>
                <a:lnTo>
                  <a:pt x="1323" y="806"/>
                </a:lnTo>
                <a:lnTo>
                  <a:pt x="863" y="1266"/>
                </a:lnTo>
                <a:lnTo>
                  <a:pt x="633" y="1553"/>
                </a:lnTo>
                <a:lnTo>
                  <a:pt x="461" y="1841"/>
                </a:lnTo>
                <a:lnTo>
                  <a:pt x="288" y="2128"/>
                </a:lnTo>
                <a:lnTo>
                  <a:pt x="173" y="2473"/>
                </a:lnTo>
                <a:lnTo>
                  <a:pt x="58" y="3221"/>
                </a:lnTo>
                <a:lnTo>
                  <a:pt x="1" y="3854"/>
                </a:lnTo>
                <a:lnTo>
                  <a:pt x="116" y="4486"/>
                </a:lnTo>
                <a:lnTo>
                  <a:pt x="346" y="5061"/>
                </a:lnTo>
                <a:lnTo>
                  <a:pt x="691" y="5579"/>
                </a:lnTo>
                <a:lnTo>
                  <a:pt x="1093" y="6096"/>
                </a:lnTo>
                <a:lnTo>
                  <a:pt x="1611" y="6499"/>
                </a:lnTo>
                <a:lnTo>
                  <a:pt x="2186" y="6901"/>
                </a:lnTo>
                <a:lnTo>
                  <a:pt x="2761" y="7189"/>
                </a:lnTo>
                <a:lnTo>
                  <a:pt x="3336" y="7419"/>
                </a:lnTo>
                <a:lnTo>
                  <a:pt x="3911" y="7649"/>
                </a:lnTo>
                <a:lnTo>
                  <a:pt x="4486" y="7822"/>
                </a:lnTo>
                <a:lnTo>
                  <a:pt x="5751" y="8109"/>
                </a:lnTo>
                <a:lnTo>
                  <a:pt x="7017" y="8224"/>
                </a:lnTo>
                <a:lnTo>
                  <a:pt x="8627" y="8339"/>
                </a:lnTo>
                <a:lnTo>
                  <a:pt x="10294" y="8512"/>
                </a:lnTo>
                <a:lnTo>
                  <a:pt x="11157" y="8627"/>
                </a:lnTo>
                <a:lnTo>
                  <a:pt x="11962" y="8742"/>
                </a:lnTo>
                <a:lnTo>
                  <a:pt x="12767" y="8972"/>
                </a:lnTo>
                <a:lnTo>
                  <a:pt x="13515" y="9259"/>
                </a:lnTo>
                <a:lnTo>
                  <a:pt x="14377" y="9662"/>
                </a:lnTo>
                <a:lnTo>
                  <a:pt x="14780" y="9892"/>
                </a:lnTo>
                <a:lnTo>
                  <a:pt x="15183" y="10179"/>
                </a:lnTo>
                <a:lnTo>
                  <a:pt x="15240" y="10237"/>
                </a:lnTo>
                <a:lnTo>
                  <a:pt x="15240" y="10122"/>
                </a:lnTo>
                <a:lnTo>
                  <a:pt x="15183" y="9834"/>
                </a:lnTo>
                <a:lnTo>
                  <a:pt x="14952" y="9144"/>
                </a:lnTo>
                <a:lnTo>
                  <a:pt x="14550" y="8224"/>
                </a:lnTo>
                <a:lnTo>
                  <a:pt x="14090" y="7361"/>
                </a:lnTo>
                <a:lnTo>
                  <a:pt x="13572" y="6499"/>
                </a:lnTo>
                <a:lnTo>
                  <a:pt x="12997" y="5636"/>
                </a:lnTo>
                <a:lnTo>
                  <a:pt x="12365" y="4831"/>
                </a:lnTo>
                <a:lnTo>
                  <a:pt x="11675" y="4084"/>
                </a:lnTo>
                <a:lnTo>
                  <a:pt x="10985" y="3394"/>
                </a:lnTo>
                <a:lnTo>
                  <a:pt x="10237" y="2703"/>
                </a:lnTo>
                <a:lnTo>
                  <a:pt x="9604" y="2186"/>
                </a:lnTo>
                <a:lnTo>
                  <a:pt x="8972" y="1726"/>
                </a:lnTo>
                <a:lnTo>
                  <a:pt x="8282" y="1323"/>
                </a:lnTo>
                <a:lnTo>
                  <a:pt x="7592" y="921"/>
                </a:lnTo>
                <a:lnTo>
                  <a:pt x="6844" y="576"/>
                </a:lnTo>
                <a:lnTo>
                  <a:pt x="6096" y="346"/>
                </a:lnTo>
                <a:lnTo>
                  <a:pt x="5291" y="173"/>
                </a:lnTo>
                <a:lnTo>
                  <a:pt x="4486" y="1"/>
                </a:lnTo>
                <a:close/>
              </a:path>
            </a:pathLst>
          </a:custGeom>
          <a:solidFill>
            <a:schemeClr val="accent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32" name="Google Shape;32;p2"/>
          <p:cNvSpPr/>
          <p:nvPr/>
        </p:nvSpPr>
        <p:spPr>
          <a:xfrm rot="1827790">
            <a:off x="2188405" y="1615525"/>
            <a:ext cx="236560" cy="236616"/>
          </a:xfrm>
          <a:custGeom>
            <a:avLst/>
            <a:gdLst/>
            <a:ahLst/>
            <a:cxnLst/>
            <a:rect l="l" t="t" r="r" b="b"/>
            <a:pathLst>
              <a:path w="4256" h="4257" extrusionOk="0">
                <a:moveTo>
                  <a:pt x="1840" y="1"/>
                </a:moveTo>
                <a:lnTo>
                  <a:pt x="1495" y="116"/>
                </a:lnTo>
                <a:lnTo>
                  <a:pt x="1150" y="231"/>
                </a:lnTo>
                <a:lnTo>
                  <a:pt x="805" y="461"/>
                </a:lnTo>
                <a:lnTo>
                  <a:pt x="575" y="691"/>
                </a:lnTo>
                <a:lnTo>
                  <a:pt x="403" y="921"/>
                </a:lnTo>
                <a:lnTo>
                  <a:pt x="230" y="1208"/>
                </a:lnTo>
                <a:lnTo>
                  <a:pt x="115" y="1496"/>
                </a:lnTo>
                <a:lnTo>
                  <a:pt x="58" y="1841"/>
                </a:lnTo>
                <a:lnTo>
                  <a:pt x="0" y="2128"/>
                </a:lnTo>
                <a:lnTo>
                  <a:pt x="58" y="2473"/>
                </a:lnTo>
                <a:lnTo>
                  <a:pt x="115" y="2819"/>
                </a:lnTo>
                <a:lnTo>
                  <a:pt x="230" y="3106"/>
                </a:lnTo>
                <a:lnTo>
                  <a:pt x="403" y="3394"/>
                </a:lnTo>
                <a:lnTo>
                  <a:pt x="633" y="3624"/>
                </a:lnTo>
                <a:lnTo>
                  <a:pt x="863" y="3854"/>
                </a:lnTo>
                <a:lnTo>
                  <a:pt x="1093" y="4026"/>
                </a:lnTo>
                <a:lnTo>
                  <a:pt x="1380" y="4141"/>
                </a:lnTo>
                <a:lnTo>
                  <a:pt x="1725" y="4199"/>
                </a:lnTo>
                <a:lnTo>
                  <a:pt x="2070" y="4256"/>
                </a:lnTo>
                <a:lnTo>
                  <a:pt x="2358" y="4256"/>
                </a:lnTo>
                <a:lnTo>
                  <a:pt x="2703" y="4199"/>
                </a:lnTo>
                <a:lnTo>
                  <a:pt x="2990" y="4084"/>
                </a:lnTo>
                <a:lnTo>
                  <a:pt x="3278" y="3911"/>
                </a:lnTo>
                <a:lnTo>
                  <a:pt x="3508" y="3739"/>
                </a:lnTo>
                <a:lnTo>
                  <a:pt x="3738" y="3509"/>
                </a:lnTo>
                <a:lnTo>
                  <a:pt x="3968" y="3221"/>
                </a:lnTo>
                <a:lnTo>
                  <a:pt x="4083" y="2934"/>
                </a:lnTo>
                <a:lnTo>
                  <a:pt x="4198" y="2646"/>
                </a:lnTo>
                <a:lnTo>
                  <a:pt x="4256" y="2301"/>
                </a:lnTo>
                <a:lnTo>
                  <a:pt x="4256" y="2013"/>
                </a:lnTo>
                <a:lnTo>
                  <a:pt x="4198" y="1668"/>
                </a:lnTo>
                <a:lnTo>
                  <a:pt x="4141" y="1381"/>
                </a:lnTo>
                <a:lnTo>
                  <a:pt x="3968" y="1093"/>
                </a:lnTo>
                <a:lnTo>
                  <a:pt x="3795" y="806"/>
                </a:lnTo>
                <a:lnTo>
                  <a:pt x="3565" y="576"/>
                </a:lnTo>
                <a:lnTo>
                  <a:pt x="3278" y="346"/>
                </a:lnTo>
                <a:lnTo>
                  <a:pt x="2933" y="173"/>
                </a:lnTo>
                <a:lnTo>
                  <a:pt x="2588" y="58"/>
                </a:lnTo>
                <a:lnTo>
                  <a:pt x="2243" y="1"/>
                </a:ln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33" name="Google Shape;33;p2"/>
          <p:cNvSpPr/>
          <p:nvPr/>
        </p:nvSpPr>
        <p:spPr>
          <a:xfrm rot="-1238213">
            <a:off x="7108586" y="1380679"/>
            <a:ext cx="540269" cy="313268"/>
          </a:xfrm>
          <a:custGeom>
            <a:avLst/>
            <a:gdLst/>
            <a:ahLst/>
            <a:cxnLst/>
            <a:rect l="l" t="t" r="r" b="b"/>
            <a:pathLst>
              <a:path w="9720" h="5636" extrusionOk="0">
                <a:moveTo>
                  <a:pt x="7477" y="0"/>
                </a:moveTo>
                <a:lnTo>
                  <a:pt x="7074" y="58"/>
                </a:lnTo>
                <a:lnTo>
                  <a:pt x="6614" y="230"/>
                </a:lnTo>
                <a:lnTo>
                  <a:pt x="6154" y="460"/>
                </a:lnTo>
                <a:lnTo>
                  <a:pt x="5752" y="690"/>
                </a:lnTo>
                <a:lnTo>
                  <a:pt x="5349" y="978"/>
                </a:lnTo>
                <a:lnTo>
                  <a:pt x="4601" y="1668"/>
                </a:lnTo>
                <a:lnTo>
                  <a:pt x="3969" y="2358"/>
                </a:lnTo>
                <a:lnTo>
                  <a:pt x="3106" y="3221"/>
                </a:lnTo>
                <a:lnTo>
                  <a:pt x="2646" y="3681"/>
                </a:lnTo>
                <a:lnTo>
                  <a:pt x="2186" y="4083"/>
                </a:lnTo>
                <a:lnTo>
                  <a:pt x="1726" y="4486"/>
                </a:lnTo>
                <a:lnTo>
                  <a:pt x="1209" y="4773"/>
                </a:lnTo>
                <a:lnTo>
                  <a:pt x="634" y="5003"/>
                </a:lnTo>
                <a:lnTo>
                  <a:pt x="1" y="5118"/>
                </a:lnTo>
                <a:lnTo>
                  <a:pt x="1" y="5176"/>
                </a:lnTo>
                <a:lnTo>
                  <a:pt x="173" y="5291"/>
                </a:lnTo>
                <a:lnTo>
                  <a:pt x="576" y="5406"/>
                </a:lnTo>
                <a:lnTo>
                  <a:pt x="1554" y="5578"/>
                </a:lnTo>
                <a:lnTo>
                  <a:pt x="2531" y="5636"/>
                </a:lnTo>
                <a:lnTo>
                  <a:pt x="3566" y="5578"/>
                </a:lnTo>
                <a:lnTo>
                  <a:pt x="4486" y="5463"/>
                </a:lnTo>
                <a:lnTo>
                  <a:pt x="5407" y="5233"/>
                </a:lnTo>
                <a:lnTo>
                  <a:pt x="6327" y="4946"/>
                </a:lnTo>
                <a:lnTo>
                  <a:pt x="7247" y="4601"/>
                </a:lnTo>
                <a:lnTo>
                  <a:pt x="7649" y="4371"/>
                </a:lnTo>
                <a:lnTo>
                  <a:pt x="8052" y="4083"/>
                </a:lnTo>
                <a:lnTo>
                  <a:pt x="8627" y="3623"/>
                </a:lnTo>
                <a:lnTo>
                  <a:pt x="8914" y="3336"/>
                </a:lnTo>
                <a:lnTo>
                  <a:pt x="9202" y="2991"/>
                </a:lnTo>
                <a:lnTo>
                  <a:pt x="9432" y="2703"/>
                </a:lnTo>
                <a:lnTo>
                  <a:pt x="9605" y="2301"/>
                </a:lnTo>
                <a:lnTo>
                  <a:pt x="9720" y="1956"/>
                </a:lnTo>
                <a:lnTo>
                  <a:pt x="9720" y="1553"/>
                </a:lnTo>
                <a:lnTo>
                  <a:pt x="9605" y="1150"/>
                </a:lnTo>
                <a:lnTo>
                  <a:pt x="9375" y="805"/>
                </a:lnTo>
                <a:lnTo>
                  <a:pt x="9087" y="518"/>
                </a:lnTo>
                <a:lnTo>
                  <a:pt x="8742" y="288"/>
                </a:lnTo>
                <a:lnTo>
                  <a:pt x="8282" y="115"/>
                </a:lnTo>
                <a:lnTo>
                  <a:pt x="7879" y="58"/>
                </a:lnTo>
                <a:lnTo>
                  <a:pt x="7477" y="0"/>
                </a:lnTo>
                <a:close/>
              </a:path>
            </a:pathLst>
          </a:custGeom>
          <a:solidFill>
            <a:schemeClr val="accent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34" name="Google Shape;34;p2"/>
          <p:cNvSpPr/>
          <p:nvPr/>
        </p:nvSpPr>
        <p:spPr>
          <a:xfrm rot="-1238203">
            <a:off x="10100279" y="1655306"/>
            <a:ext cx="843868" cy="559447"/>
          </a:xfrm>
          <a:custGeom>
            <a:avLst/>
            <a:gdLst/>
            <a:ahLst/>
            <a:cxnLst/>
            <a:rect l="l" t="t" r="r" b="b"/>
            <a:pathLst>
              <a:path w="15182" h="10065" extrusionOk="0">
                <a:moveTo>
                  <a:pt x="1840" y="1"/>
                </a:moveTo>
                <a:lnTo>
                  <a:pt x="1035" y="58"/>
                </a:lnTo>
                <a:lnTo>
                  <a:pt x="403" y="231"/>
                </a:lnTo>
                <a:lnTo>
                  <a:pt x="58" y="346"/>
                </a:lnTo>
                <a:lnTo>
                  <a:pt x="0" y="403"/>
                </a:lnTo>
                <a:lnTo>
                  <a:pt x="58" y="403"/>
                </a:lnTo>
                <a:lnTo>
                  <a:pt x="575" y="576"/>
                </a:lnTo>
                <a:lnTo>
                  <a:pt x="1035" y="748"/>
                </a:lnTo>
                <a:lnTo>
                  <a:pt x="1495" y="921"/>
                </a:lnTo>
                <a:lnTo>
                  <a:pt x="1898" y="1208"/>
                </a:lnTo>
                <a:lnTo>
                  <a:pt x="2300" y="1496"/>
                </a:lnTo>
                <a:lnTo>
                  <a:pt x="2703" y="1783"/>
                </a:lnTo>
                <a:lnTo>
                  <a:pt x="3393" y="2473"/>
                </a:lnTo>
                <a:lnTo>
                  <a:pt x="4083" y="3278"/>
                </a:lnTo>
                <a:lnTo>
                  <a:pt x="4716" y="4084"/>
                </a:lnTo>
                <a:lnTo>
                  <a:pt x="5923" y="5636"/>
                </a:lnTo>
                <a:lnTo>
                  <a:pt x="6901" y="6901"/>
                </a:lnTo>
                <a:lnTo>
                  <a:pt x="7419" y="7476"/>
                </a:lnTo>
                <a:lnTo>
                  <a:pt x="7936" y="8052"/>
                </a:lnTo>
                <a:lnTo>
                  <a:pt x="8511" y="8627"/>
                </a:lnTo>
                <a:lnTo>
                  <a:pt x="9144" y="9087"/>
                </a:lnTo>
                <a:lnTo>
                  <a:pt x="9776" y="9547"/>
                </a:lnTo>
                <a:lnTo>
                  <a:pt x="10524" y="9834"/>
                </a:lnTo>
                <a:lnTo>
                  <a:pt x="11156" y="10007"/>
                </a:lnTo>
                <a:lnTo>
                  <a:pt x="11847" y="10064"/>
                </a:lnTo>
                <a:lnTo>
                  <a:pt x="12537" y="10007"/>
                </a:lnTo>
                <a:lnTo>
                  <a:pt x="13227" y="9834"/>
                </a:lnTo>
                <a:lnTo>
                  <a:pt x="13917" y="9547"/>
                </a:lnTo>
                <a:lnTo>
                  <a:pt x="14204" y="9317"/>
                </a:lnTo>
                <a:lnTo>
                  <a:pt x="14434" y="9144"/>
                </a:lnTo>
                <a:lnTo>
                  <a:pt x="14664" y="8857"/>
                </a:lnTo>
                <a:lnTo>
                  <a:pt x="14837" y="8569"/>
                </a:lnTo>
                <a:lnTo>
                  <a:pt x="15009" y="8282"/>
                </a:lnTo>
                <a:lnTo>
                  <a:pt x="15124" y="7937"/>
                </a:lnTo>
                <a:lnTo>
                  <a:pt x="15182" y="7649"/>
                </a:lnTo>
                <a:lnTo>
                  <a:pt x="15182" y="7304"/>
                </a:lnTo>
                <a:lnTo>
                  <a:pt x="15124" y="7016"/>
                </a:lnTo>
                <a:lnTo>
                  <a:pt x="15067" y="6729"/>
                </a:lnTo>
                <a:lnTo>
                  <a:pt x="14837" y="6096"/>
                </a:lnTo>
                <a:lnTo>
                  <a:pt x="14549" y="5521"/>
                </a:lnTo>
                <a:lnTo>
                  <a:pt x="14147" y="4946"/>
                </a:lnTo>
                <a:lnTo>
                  <a:pt x="13744" y="4429"/>
                </a:lnTo>
                <a:lnTo>
                  <a:pt x="13284" y="3969"/>
                </a:lnTo>
                <a:lnTo>
                  <a:pt x="12882" y="3566"/>
                </a:lnTo>
                <a:lnTo>
                  <a:pt x="12249" y="3048"/>
                </a:lnTo>
                <a:lnTo>
                  <a:pt x="11617" y="2588"/>
                </a:lnTo>
                <a:lnTo>
                  <a:pt x="10984" y="2186"/>
                </a:lnTo>
                <a:lnTo>
                  <a:pt x="10294" y="1841"/>
                </a:lnTo>
                <a:lnTo>
                  <a:pt x="9546" y="1496"/>
                </a:lnTo>
                <a:lnTo>
                  <a:pt x="8856" y="1208"/>
                </a:lnTo>
                <a:lnTo>
                  <a:pt x="7361" y="748"/>
                </a:lnTo>
                <a:lnTo>
                  <a:pt x="6613" y="518"/>
                </a:lnTo>
                <a:lnTo>
                  <a:pt x="5866" y="346"/>
                </a:lnTo>
                <a:lnTo>
                  <a:pt x="5061" y="173"/>
                </a:lnTo>
                <a:lnTo>
                  <a:pt x="4256" y="116"/>
                </a:lnTo>
                <a:lnTo>
                  <a:pt x="3451" y="1"/>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35" name="Google Shape;35;p2"/>
          <p:cNvSpPr/>
          <p:nvPr/>
        </p:nvSpPr>
        <p:spPr>
          <a:xfrm rot="-1238203">
            <a:off x="9327319" y="1906405"/>
            <a:ext cx="508255" cy="239787"/>
          </a:xfrm>
          <a:custGeom>
            <a:avLst/>
            <a:gdLst/>
            <a:ahLst/>
            <a:cxnLst/>
            <a:rect l="l" t="t" r="r" b="b"/>
            <a:pathLst>
              <a:path w="9144" h="4314" extrusionOk="0">
                <a:moveTo>
                  <a:pt x="4601" y="1"/>
                </a:moveTo>
                <a:lnTo>
                  <a:pt x="3853" y="116"/>
                </a:lnTo>
                <a:lnTo>
                  <a:pt x="3163" y="231"/>
                </a:lnTo>
                <a:lnTo>
                  <a:pt x="2415" y="461"/>
                </a:lnTo>
                <a:lnTo>
                  <a:pt x="1783" y="749"/>
                </a:lnTo>
                <a:lnTo>
                  <a:pt x="1150" y="1094"/>
                </a:lnTo>
                <a:lnTo>
                  <a:pt x="575" y="1496"/>
                </a:lnTo>
                <a:lnTo>
                  <a:pt x="173" y="1841"/>
                </a:lnTo>
                <a:lnTo>
                  <a:pt x="0" y="2014"/>
                </a:lnTo>
                <a:lnTo>
                  <a:pt x="0" y="2071"/>
                </a:lnTo>
                <a:lnTo>
                  <a:pt x="58" y="2071"/>
                </a:lnTo>
                <a:lnTo>
                  <a:pt x="575" y="2014"/>
                </a:lnTo>
                <a:lnTo>
                  <a:pt x="1035" y="2014"/>
                </a:lnTo>
                <a:lnTo>
                  <a:pt x="1553" y="2129"/>
                </a:lnTo>
                <a:lnTo>
                  <a:pt x="2070" y="2244"/>
                </a:lnTo>
                <a:lnTo>
                  <a:pt x="2530" y="2474"/>
                </a:lnTo>
                <a:lnTo>
                  <a:pt x="2991" y="2704"/>
                </a:lnTo>
                <a:lnTo>
                  <a:pt x="3911" y="3221"/>
                </a:lnTo>
                <a:lnTo>
                  <a:pt x="5061" y="3796"/>
                </a:lnTo>
                <a:lnTo>
                  <a:pt x="5636" y="4026"/>
                </a:lnTo>
                <a:lnTo>
                  <a:pt x="6211" y="4199"/>
                </a:lnTo>
                <a:lnTo>
                  <a:pt x="6786" y="4314"/>
                </a:lnTo>
                <a:lnTo>
                  <a:pt x="7304" y="4256"/>
                </a:lnTo>
                <a:lnTo>
                  <a:pt x="7821" y="4084"/>
                </a:lnTo>
                <a:lnTo>
                  <a:pt x="8109" y="3969"/>
                </a:lnTo>
                <a:lnTo>
                  <a:pt x="8281" y="3796"/>
                </a:lnTo>
                <a:lnTo>
                  <a:pt x="8684" y="3394"/>
                </a:lnTo>
                <a:lnTo>
                  <a:pt x="8971" y="2934"/>
                </a:lnTo>
                <a:lnTo>
                  <a:pt x="9029" y="2646"/>
                </a:lnTo>
                <a:lnTo>
                  <a:pt x="9144" y="2416"/>
                </a:lnTo>
                <a:lnTo>
                  <a:pt x="9144" y="2129"/>
                </a:lnTo>
                <a:lnTo>
                  <a:pt x="9144" y="1899"/>
                </a:lnTo>
                <a:lnTo>
                  <a:pt x="9086" y="1669"/>
                </a:lnTo>
                <a:lnTo>
                  <a:pt x="8971" y="1439"/>
                </a:lnTo>
                <a:lnTo>
                  <a:pt x="8856" y="1209"/>
                </a:lnTo>
                <a:lnTo>
                  <a:pt x="8741" y="1036"/>
                </a:lnTo>
                <a:lnTo>
                  <a:pt x="8339" y="749"/>
                </a:lnTo>
                <a:lnTo>
                  <a:pt x="7936" y="519"/>
                </a:lnTo>
                <a:lnTo>
                  <a:pt x="7419" y="346"/>
                </a:lnTo>
                <a:lnTo>
                  <a:pt x="6958" y="173"/>
                </a:lnTo>
                <a:lnTo>
                  <a:pt x="6038" y="58"/>
                </a:lnTo>
                <a:lnTo>
                  <a:pt x="5348" y="1"/>
                </a:ln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36" name="Google Shape;36;p2"/>
          <p:cNvSpPr/>
          <p:nvPr/>
        </p:nvSpPr>
        <p:spPr>
          <a:xfrm rot="-1238203">
            <a:off x="8937132" y="900560"/>
            <a:ext cx="604192" cy="815131"/>
          </a:xfrm>
          <a:custGeom>
            <a:avLst/>
            <a:gdLst/>
            <a:ahLst/>
            <a:cxnLst/>
            <a:rect l="l" t="t" r="r" b="b"/>
            <a:pathLst>
              <a:path w="10870" h="14665" extrusionOk="0">
                <a:moveTo>
                  <a:pt x="7304" y="1"/>
                </a:moveTo>
                <a:lnTo>
                  <a:pt x="6672" y="58"/>
                </a:lnTo>
                <a:lnTo>
                  <a:pt x="6097" y="231"/>
                </a:lnTo>
                <a:lnTo>
                  <a:pt x="5522" y="518"/>
                </a:lnTo>
                <a:lnTo>
                  <a:pt x="5004" y="921"/>
                </a:lnTo>
                <a:lnTo>
                  <a:pt x="4544" y="1381"/>
                </a:lnTo>
                <a:lnTo>
                  <a:pt x="4141" y="1956"/>
                </a:lnTo>
                <a:lnTo>
                  <a:pt x="3796" y="2474"/>
                </a:lnTo>
                <a:lnTo>
                  <a:pt x="3509" y="2991"/>
                </a:lnTo>
                <a:lnTo>
                  <a:pt x="3279" y="3566"/>
                </a:lnTo>
                <a:lnTo>
                  <a:pt x="3049" y="4199"/>
                </a:lnTo>
                <a:lnTo>
                  <a:pt x="2704" y="5406"/>
                </a:lnTo>
                <a:lnTo>
                  <a:pt x="2474" y="6614"/>
                </a:lnTo>
                <a:lnTo>
                  <a:pt x="2244" y="8224"/>
                </a:lnTo>
                <a:lnTo>
                  <a:pt x="2014" y="9892"/>
                </a:lnTo>
                <a:lnTo>
                  <a:pt x="1841" y="10697"/>
                </a:lnTo>
                <a:lnTo>
                  <a:pt x="1611" y="11502"/>
                </a:lnTo>
                <a:lnTo>
                  <a:pt x="1381" y="12307"/>
                </a:lnTo>
                <a:lnTo>
                  <a:pt x="1036" y="13055"/>
                </a:lnTo>
                <a:lnTo>
                  <a:pt x="576" y="13860"/>
                </a:lnTo>
                <a:lnTo>
                  <a:pt x="288" y="14262"/>
                </a:lnTo>
                <a:lnTo>
                  <a:pt x="1" y="14607"/>
                </a:lnTo>
                <a:lnTo>
                  <a:pt x="1" y="14665"/>
                </a:lnTo>
                <a:lnTo>
                  <a:pt x="58" y="14665"/>
                </a:lnTo>
                <a:lnTo>
                  <a:pt x="346" y="14607"/>
                </a:lnTo>
                <a:lnTo>
                  <a:pt x="1036" y="14492"/>
                </a:lnTo>
                <a:lnTo>
                  <a:pt x="1956" y="14147"/>
                </a:lnTo>
                <a:lnTo>
                  <a:pt x="2876" y="13745"/>
                </a:lnTo>
                <a:lnTo>
                  <a:pt x="3796" y="13285"/>
                </a:lnTo>
                <a:lnTo>
                  <a:pt x="4659" y="12767"/>
                </a:lnTo>
                <a:lnTo>
                  <a:pt x="5464" y="12192"/>
                </a:lnTo>
                <a:lnTo>
                  <a:pt x="6269" y="11560"/>
                </a:lnTo>
                <a:lnTo>
                  <a:pt x="7017" y="10869"/>
                </a:lnTo>
                <a:lnTo>
                  <a:pt x="7764" y="10237"/>
                </a:lnTo>
                <a:lnTo>
                  <a:pt x="8282" y="9604"/>
                </a:lnTo>
                <a:lnTo>
                  <a:pt x="8799" y="8972"/>
                </a:lnTo>
                <a:lnTo>
                  <a:pt x="9259" y="8339"/>
                </a:lnTo>
                <a:lnTo>
                  <a:pt x="9720" y="7707"/>
                </a:lnTo>
                <a:lnTo>
                  <a:pt x="10065" y="6959"/>
                </a:lnTo>
                <a:lnTo>
                  <a:pt x="10352" y="6269"/>
                </a:lnTo>
                <a:lnTo>
                  <a:pt x="10640" y="5464"/>
                </a:lnTo>
                <a:lnTo>
                  <a:pt x="10812" y="4659"/>
                </a:lnTo>
                <a:lnTo>
                  <a:pt x="10870" y="3969"/>
                </a:lnTo>
                <a:lnTo>
                  <a:pt x="10870" y="3279"/>
                </a:lnTo>
                <a:lnTo>
                  <a:pt x="10755" y="2646"/>
                </a:lnTo>
                <a:lnTo>
                  <a:pt x="10525" y="2014"/>
                </a:lnTo>
                <a:lnTo>
                  <a:pt x="10237" y="1438"/>
                </a:lnTo>
                <a:lnTo>
                  <a:pt x="9777" y="978"/>
                </a:lnTo>
                <a:lnTo>
                  <a:pt x="9547" y="748"/>
                </a:lnTo>
                <a:lnTo>
                  <a:pt x="9259" y="576"/>
                </a:lnTo>
                <a:lnTo>
                  <a:pt x="8972" y="403"/>
                </a:lnTo>
                <a:lnTo>
                  <a:pt x="8627" y="231"/>
                </a:lnTo>
                <a:lnTo>
                  <a:pt x="7937" y="58"/>
                </a:lnTo>
                <a:lnTo>
                  <a:pt x="7304" y="1"/>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37" name="Google Shape;37;p2"/>
          <p:cNvSpPr/>
          <p:nvPr/>
        </p:nvSpPr>
        <p:spPr>
          <a:xfrm rot="-1238203">
            <a:off x="9434345" y="1168411"/>
            <a:ext cx="1026071" cy="466735"/>
          </a:xfrm>
          <a:custGeom>
            <a:avLst/>
            <a:gdLst/>
            <a:ahLst/>
            <a:cxnLst/>
            <a:rect l="l" t="t" r="r" b="b"/>
            <a:pathLst>
              <a:path w="18460" h="8397" extrusionOk="0">
                <a:moveTo>
                  <a:pt x="11674" y="1"/>
                </a:moveTo>
                <a:lnTo>
                  <a:pt x="10812" y="116"/>
                </a:lnTo>
                <a:lnTo>
                  <a:pt x="9949" y="231"/>
                </a:lnTo>
                <a:lnTo>
                  <a:pt x="9086" y="461"/>
                </a:lnTo>
                <a:lnTo>
                  <a:pt x="8224" y="691"/>
                </a:lnTo>
                <a:lnTo>
                  <a:pt x="7246" y="1036"/>
                </a:lnTo>
                <a:lnTo>
                  <a:pt x="6211" y="1438"/>
                </a:lnTo>
                <a:lnTo>
                  <a:pt x="5176" y="1956"/>
                </a:lnTo>
                <a:lnTo>
                  <a:pt x="4198" y="2474"/>
                </a:lnTo>
                <a:lnTo>
                  <a:pt x="3278" y="3049"/>
                </a:lnTo>
                <a:lnTo>
                  <a:pt x="2358" y="3681"/>
                </a:lnTo>
                <a:lnTo>
                  <a:pt x="1553" y="4371"/>
                </a:lnTo>
                <a:lnTo>
                  <a:pt x="748" y="5176"/>
                </a:lnTo>
                <a:lnTo>
                  <a:pt x="230" y="5751"/>
                </a:lnTo>
                <a:lnTo>
                  <a:pt x="58" y="6039"/>
                </a:lnTo>
                <a:lnTo>
                  <a:pt x="0" y="6096"/>
                </a:lnTo>
                <a:lnTo>
                  <a:pt x="58" y="6096"/>
                </a:lnTo>
                <a:lnTo>
                  <a:pt x="575" y="5981"/>
                </a:lnTo>
                <a:lnTo>
                  <a:pt x="1093" y="5866"/>
                </a:lnTo>
                <a:lnTo>
                  <a:pt x="2128" y="5866"/>
                </a:lnTo>
                <a:lnTo>
                  <a:pt x="3048" y="5924"/>
                </a:lnTo>
                <a:lnTo>
                  <a:pt x="3968" y="6039"/>
                </a:lnTo>
                <a:lnTo>
                  <a:pt x="4831" y="6212"/>
                </a:lnTo>
                <a:lnTo>
                  <a:pt x="5693" y="6499"/>
                </a:lnTo>
                <a:lnTo>
                  <a:pt x="7476" y="7074"/>
                </a:lnTo>
                <a:lnTo>
                  <a:pt x="9144" y="7649"/>
                </a:lnTo>
                <a:lnTo>
                  <a:pt x="10466" y="7994"/>
                </a:lnTo>
                <a:lnTo>
                  <a:pt x="11847" y="8282"/>
                </a:lnTo>
                <a:lnTo>
                  <a:pt x="12537" y="8339"/>
                </a:lnTo>
                <a:lnTo>
                  <a:pt x="13227" y="8397"/>
                </a:lnTo>
                <a:lnTo>
                  <a:pt x="13917" y="8397"/>
                </a:lnTo>
                <a:lnTo>
                  <a:pt x="14549" y="8339"/>
                </a:lnTo>
                <a:lnTo>
                  <a:pt x="15297" y="8224"/>
                </a:lnTo>
                <a:lnTo>
                  <a:pt x="15987" y="7994"/>
                </a:lnTo>
                <a:lnTo>
                  <a:pt x="16620" y="7649"/>
                </a:lnTo>
                <a:lnTo>
                  <a:pt x="17195" y="7247"/>
                </a:lnTo>
                <a:lnTo>
                  <a:pt x="17655" y="6787"/>
                </a:lnTo>
                <a:lnTo>
                  <a:pt x="18057" y="6212"/>
                </a:lnTo>
                <a:lnTo>
                  <a:pt x="18172" y="5866"/>
                </a:lnTo>
                <a:lnTo>
                  <a:pt x="18287" y="5521"/>
                </a:lnTo>
                <a:lnTo>
                  <a:pt x="18402" y="5176"/>
                </a:lnTo>
                <a:lnTo>
                  <a:pt x="18460" y="4774"/>
                </a:lnTo>
                <a:lnTo>
                  <a:pt x="18460" y="4371"/>
                </a:lnTo>
                <a:lnTo>
                  <a:pt x="18460" y="3969"/>
                </a:lnTo>
                <a:lnTo>
                  <a:pt x="18402" y="3566"/>
                </a:lnTo>
                <a:lnTo>
                  <a:pt x="18345" y="3221"/>
                </a:lnTo>
                <a:lnTo>
                  <a:pt x="18230" y="2876"/>
                </a:lnTo>
                <a:lnTo>
                  <a:pt x="18057" y="2589"/>
                </a:lnTo>
                <a:lnTo>
                  <a:pt x="17655" y="2014"/>
                </a:lnTo>
                <a:lnTo>
                  <a:pt x="17137" y="1496"/>
                </a:lnTo>
                <a:lnTo>
                  <a:pt x="16562" y="1036"/>
                </a:lnTo>
                <a:lnTo>
                  <a:pt x="15872" y="691"/>
                </a:lnTo>
                <a:lnTo>
                  <a:pt x="15182" y="403"/>
                </a:lnTo>
                <a:lnTo>
                  <a:pt x="14319" y="173"/>
                </a:lnTo>
                <a:lnTo>
                  <a:pt x="13457" y="58"/>
                </a:lnTo>
                <a:lnTo>
                  <a:pt x="12594" y="1"/>
                </a:ln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38" name="Google Shape;38;p2"/>
          <p:cNvSpPr/>
          <p:nvPr/>
        </p:nvSpPr>
        <p:spPr>
          <a:xfrm rot="-1238213">
            <a:off x="6932701" y="1349593"/>
            <a:ext cx="223833" cy="191873"/>
          </a:xfrm>
          <a:custGeom>
            <a:avLst/>
            <a:gdLst/>
            <a:ahLst/>
            <a:cxnLst/>
            <a:rect l="l" t="t" r="r" b="b"/>
            <a:pathLst>
              <a:path w="4027" h="3452" extrusionOk="0">
                <a:moveTo>
                  <a:pt x="1381" y="1"/>
                </a:moveTo>
                <a:lnTo>
                  <a:pt x="1036" y="116"/>
                </a:lnTo>
                <a:lnTo>
                  <a:pt x="749" y="231"/>
                </a:lnTo>
                <a:lnTo>
                  <a:pt x="461" y="404"/>
                </a:lnTo>
                <a:lnTo>
                  <a:pt x="231" y="691"/>
                </a:lnTo>
                <a:lnTo>
                  <a:pt x="58" y="979"/>
                </a:lnTo>
                <a:lnTo>
                  <a:pt x="1" y="1266"/>
                </a:lnTo>
                <a:lnTo>
                  <a:pt x="58" y="1669"/>
                </a:lnTo>
                <a:lnTo>
                  <a:pt x="173" y="2014"/>
                </a:lnTo>
                <a:lnTo>
                  <a:pt x="346" y="2359"/>
                </a:lnTo>
                <a:lnTo>
                  <a:pt x="576" y="2646"/>
                </a:lnTo>
                <a:lnTo>
                  <a:pt x="864" y="2934"/>
                </a:lnTo>
                <a:lnTo>
                  <a:pt x="1209" y="3164"/>
                </a:lnTo>
                <a:lnTo>
                  <a:pt x="1554" y="3279"/>
                </a:lnTo>
                <a:lnTo>
                  <a:pt x="1956" y="3394"/>
                </a:lnTo>
                <a:lnTo>
                  <a:pt x="2359" y="3451"/>
                </a:lnTo>
                <a:lnTo>
                  <a:pt x="2704" y="3451"/>
                </a:lnTo>
                <a:lnTo>
                  <a:pt x="2991" y="3336"/>
                </a:lnTo>
                <a:lnTo>
                  <a:pt x="3336" y="3221"/>
                </a:lnTo>
                <a:lnTo>
                  <a:pt x="3624" y="3049"/>
                </a:lnTo>
                <a:lnTo>
                  <a:pt x="3854" y="2761"/>
                </a:lnTo>
                <a:lnTo>
                  <a:pt x="3969" y="2474"/>
                </a:lnTo>
                <a:lnTo>
                  <a:pt x="4026" y="2186"/>
                </a:lnTo>
                <a:lnTo>
                  <a:pt x="4026" y="1784"/>
                </a:lnTo>
                <a:lnTo>
                  <a:pt x="3911" y="1439"/>
                </a:lnTo>
                <a:lnTo>
                  <a:pt x="3681" y="1094"/>
                </a:lnTo>
                <a:lnTo>
                  <a:pt x="3451" y="749"/>
                </a:lnTo>
                <a:lnTo>
                  <a:pt x="3164" y="519"/>
                </a:lnTo>
                <a:lnTo>
                  <a:pt x="2819" y="289"/>
                </a:lnTo>
                <a:lnTo>
                  <a:pt x="2474" y="116"/>
                </a:lnTo>
                <a:lnTo>
                  <a:pt x="2129" y="58"/>
                </a:lnTo>
                <a:lnTo>
                  <a:pt x="1726" y="1"/>
                </a:ln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39" name="Google Shape;39;p2"/>
          <p:cNvSpPr/>
          <p:nvPr/>
        </p:nvSpPr>
        <p:spPr>
          <a:xfrm rot="-1238203">
            <a:off x="8547980" y="1437961"/>
            <a:ext cx="383637" cy="543495"/>
          </a:xfrm>
          <a:custGeom>
            <a:avLst/>
            <a:gdLst/>
            <a:ahLst/>
            <a:cxnLst/>
            <a:rect l="l" t="t" r="r" b="b"/>
            <a:pathLst>
              <a:path w="6902" h="9778" extrusionOk="0">
                <a:moveTo>
                  <a:pt x="4429" y="1"/>
                </a:moveTo>
                <a:lnTo>
                  <a:pt x="4084" y="58"/>
                </a:lnTo>
                <a:lnTo>
                  <a:pt x="3796" y="116"/>
                </a:lnTo>
                <a:lnTo>
                  <a:pt x="3451" y="231"/>
                </a:lnTo>
                <a:lnTo>
                  <a:pt x="3164" y="404"/>
                </a:lnTo>
                <a:lnTo>
                  <a:pt x="2876" y="576"/>
                </a:lnTo>
                <a:lnTo>
                  <a:pt x="2646" y="806"/>
                </a:lnTo>
                <a:lnTo>
                  <a:pt x="2416" y="1036"/>
                </a:lnTo>
                <a:lnTo>
                  <a:pt x="2244" y="1324"/>
                </a:lnTo>
                <a:lnTo>
                  <a:pt x="1956" y="1956"/>
                </a:lnTo>
                <a:lnTo>
                  <a:pt x="1726" y="2704"/>
                </a:lnTo>
                <a:lnTo>
                  <a:pt x="1611" y="3451"/>
                </a:lnTo>
                <a:lnTo>
                  <a:pt x="1496" y="4256"/>
                </a:lnTo>
                <a:lnTo>
                  <a:pt x="1439" y="5004"/>
                </a:lnTo>
                <a:lnTo>
                  <a:pt x="1381" y="6269"/>
                </a:lnTo>
                <a:lnTo>
                  <a:pt x="1266" y="6902"/>
                </a:lnTo>
                <a:lnTo>
                  <a:pt x="1151" y="7534"/>
                </a:lnTo>
                <a:lnTo>
                  <a:pt x="979" y="8109"/>
                </a:lnTo>
                <a:lnTo>
                  <a:pt x="748" y="8684"/>
                </a:lnTo>
                <a:lnTo>
                  <a:pt x="461" y="9202"/>
                </a:lnTo>
                <a:lnTo>
                  <a:pt x="1" y="9662"/>
                </a:lnTo>
                <a:lnTo>
                  <a:pt x="1" y="9720"/>
                </a:lnTo>
                <a:lnTo>
                  <a:pt x="58" y="9777"/>
                </a:lnTo>
                <a:lnTo>
                  <a:pt x="346" y="9720"/>
                </a:lnTo>
                <a:lnTo>
                  <a:pt x="979" y="9547"/>
                </a:lnTo>
                <a:lnTo>
                  <a:pt x="1784" y="9259"/>
                </a:lnTo>
                <a:lnTo>
                  <a:pt x="2531" y="8799"/>
                </a:lnTo>
                <a:lnTo>
                  <a:pt x="3279" y="8339"/>
                </a:lnTo>
                <a:lnTo>
                  <a:pt x="3969" y="7764"/>
                </a:lnTo>
                <a:lnTo>
                  <a:pt x="4601" y="7074"/>
                </a:lnTo>
                <a:lnTo>
                  <a:pt x="5176" y="6384"/>
                </a:lnTo>
                <a:lnTo>
                  <a:pt x="5694" y="5694"/>
                </a:lnTo>
                <a:lnTo>
                  <a:pt x="6097" y="4947"/>
                </a:lnTo>
                <a:lnTo>
                  <a:pt x="6327" y="4429"/>
                </a:lnTo>
                <a:lnTo>
                  <a:pt x="6557" y="3911"/>
                </a:lnTo>
                <a:lnTo>
                  <a:pt x="6729" y="3279"/>
                </a:lnTo>
                <a:lnTo>
                  <a:pt x="6844" y="2704"/>
                </a:lnTo>
                <a:lnTo>
                  <a:pt x="6902" y="2071"/>
                </a:lnTo>
                <a:lnTo>
                  <a:pt x="6844" y="1496"/>
                </a:lnTo>
                <a:lnTo>
                  <a:pt x="6729" y="1209"/>
                </a:lnTo>
                <a:lnTo>
                  <a:pt x="6614" y="979"/>
                </a:lnTo>
                <a:lnTo>
                  <a:pt x="6442" y="749"/>
                </a:lnTo>
                <a:lnTo>
                  <a:pt x="6269" y="519"/>
                </a:lnTo>
                <a:lnTo>
                  <a:pt x="5982" y="346"/>
                </a:lnTo>
                <a:lnTo>
                  <a:pt x="5694" y="173"/>
                </a:lnTo>
                <a:lnTo>
                  <a:pt x="5407" y="116"/>
                </a:lnTo>
                <a:lnTo>
                  <a:pt x="5061" y="1"/>
                </a:lnTo>
                <a:close/>
              </a:path>
            </a:pathLst>
          </a:custGeom>
          <a:solidFill>
            <a:schemeClr val="accent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40" name="Google Shape;40;p2"/>
          <p:cNvSpPr/>
          <p:nvPr/>
        </p:nvSpPr>
        <p:spPr>
          <a:xfrm rot="-1238203">
            <a:off x="8561274" y="1088863"/>
            <a:ext cx="284532" cy="223835"/>
          </a:xfrm>
          <a:custGeom>
            <a:avLst/>
            <a:gdLst/>
            <a:ahLst/>
            <a:cxnLst/>
            <a:rect l="l" t="t" r="r" b="b"/>
            <a:pathLst>
              <a:path w="5119" h="4027" extrusionOk="0">
                <a:moveTo>
                  <a:pt x="2014" y="1"/>
                </a:moveTo>
                <a:lnTo>
                  <a:pt x="1553" y="116"/>
                </a:lnTo>
                <a:lnTo>
                  <a:pt x="1151" y="231"/>
                </a:lnTo>
                <a:lnTo>
                  <a:pt x="806" y="461"/>
                </a:lnTo>
                <a:lnTo>
                  <a:pt x="518" y="748"/>
                </a:lnTo>
                <a:lnTo>
                  <a:pt x="231" y="1093"/>
                </a:lnTo>
                <a:lnTo>
                  <a:pt x="58" y="1438"/>
                </a:lnTo>
                <a:lnTo>
                  <a:pt x="1" y="1841"/>
                </a:lnTo>
                <a:lnTo>
                  <a:pt x="58" y="2244"/>
                </a:lnTo>
                <a:lnTo>
                  <a:pt x="231" y="2646"/>
                </a:lnTo>
                <a:lnTo>
                  <a:pt x="518" y="3049"/>
                </a:lnTo>
                <a:lnTo>
                  <a:pt x="863" y="3336"/>
                </a:lnTo>
                <a:lnTo>
                  <a:pt x="1266" y="3624"/>
                </a:lnTo>
                <a:lnTo>
                  <a:pt x="1668" y="3796"/>
                </a:lnTo>
                <a:lnTo>
                  <a:pt x="2129" y="3969"/>
                </a:lnTo>
                <a:lnTo>
                  <a:pt x="2646" y="4026"/>
                </a:lnTo>
                <a:lnTo>
                  <a:pt x="3106" y="3969"/>
                </a:lnTo>
                <a:lnTo>
                  <a:pt x="3566" y="3911"/>
                </a:lnTo>
                <a:lnTo>
                  <a:pt x="3969" y="3739"/>
                </a:lnTo>
                <a:lnTo>
                  <a:pt x="4314" y="3509"/>
                </a:lnTo>
                <a:lnTo>
                  <a:pt x="4659" y="3221"/>
                </a:lnTo>
                <a:lnTo>
                  <a:pt x="4889" y="2934"/>
                </a:lnTo>
                <a:lnTo>
                  <a:pt x="5061" y="2531"/>
                </a:lnTo>
                <a:lnTo>
                  <a:pt x="5119" y="2186"/>
                </a:lnTo>
                <a:lnTo>
                  <a:pt x="5061" y="1726"/>
                </a:lnTo>
                <a:lnTo>
                  <a:pt x="4889" y="1323"/>
                </a:lnTo>
                <a:lnTo>
                  <a:pt x="4601" y="978"/>
                </a:lnTo>
                <a:lnTo>
                  <a:pt x="4256" y="633"/>
                </a:lnTo>
                <a:lnTo>
                  <a:pt x="3854" y="346"/>
                </a:lnTo>
                <a:lnTo>
                  <a:pt x="3451" y="173"/>
                </a:lnTo>
                <a:lnTo>
                  <a:pt x="2991" y="58"/>
                </a:lnTo>
                <a:lnTo>
                  <a:pt x="2531" y="1"/>
                </a:lnTo>
                <a:close/>
              </a:path>
            </a:pathLst>
          </a:custGeom>
          <a:solidFill>
            <a:schemeClr val="accent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41" name="Google Shape;41;p2"/>
          <p:cNvSpPr/>
          <p:nvPr/>
        </p:nvSpPr>
        <p:spPr>
          <a:xfrm>
            <a:off x="3419636" y="5024499"/>
            <a:ext cx="345155" cy="465296"/>
          </a:xfrm>
          <a:custGeom>
            <a:avLst/>
            <a:gdLst/>
            <a:ahLst/>
            <a:cxnLst/>
            <a:rect l="l" t="t" r="r" b="b"/>
            <a:pathLst>
              <a:path w="9087" h="12250" extrusionOk="0">
                <a:moveTo>
                  <a:pt x="288" y="0"/>
                </a:moveTo>
                <a:lnTo>
                  <a:pt x="230" y="58"/>
                </a:lnTo>
                <a:lnTo>
                  <a:pt x="173" y="288"/>
                </a:lnTo>
                <a:lnTo>
                  <a:pt x="58" y="863"/>
                </a:lnTo>
                <a:lnTo>
                  <a:pt x="0" y="1668"/>
                </a:lnTo>
                <a:lnTo>
                  <a:pt x="0" y="2530"/>
                </a:lnTo>
                <a:lnTo>
                  <a:pt x="0" y="3336"/>
                </a:lnTo>
                <a:lnTo>
                  <a:pt x="115" y="4198"/>
                </a:lnTo>
                <a:lnTo>
                  <a:pt x="288" y="5003"/>
                </a:lnTo>
                <a:lnTo>
                  <a:pt x="460" y="5808"/>
                </a:lnTo>
                <a:lnTo>
                  <a:pt x="748" y="6613"/>
                </a:lnTo>
                <a:lnTo>
                  <a:pt x="978" y="7361"/>
                </a:lnTo>
                <a:lnTo>
                  <a:pt x="1266" y="7994"/>
                </a:lnTo>
                <a:lnTo>
                  <a:pt x="1553" y="8569"/>
                </a:lnTo>
                <a:lnTo>
                  <a:pt x="1898" y="9144"/>
                </a:lnTo>
                <a:lnTo>
                  <a:pt x="2243" y="9719"/>
                </a:lnTo>
                <a:lnTo>
                  <a:pt x="2646" y="10236"/>
                </a:lnTo>
                <a:lnTo>
                  <a:pt x="3106" y="10696"/>
                </a:lnTo>
                <a:lnTo>
                  <a:pt x="3566" y="11156"/>
                </a:lnTo>
                <a:lnTo>
                  <a:pt x="4141" y="11559"/>
                </a:lnTo>
                <a:lnTo>
                  <a:pt x="4658" y="11847"/>
                </a:lnTo>
                <a:lnTo>
                  <a:pt x="5176" y="12077"/>
                </a:lnTo>
                <a:lnTo>
                  <a:pt x="5694" y="12192"/>
                </a:lnTo>
                <a:lnTo>
                  <a:pt x="6211" y="12249"/>
                </a:lnTo>
                <a:lnTo>
                  <a:pt x="6786" y="12192"/>
                </a:lnTo>
                <a:lnTo>
                  <a:pt x="7304" y="12077"/>
                </a:lnTo>
                <a:lnTo>
                  <a:pt x="7764" y="11789"/>
                </a:lnTo>
                <a:lnTo>
                  <a:pt x="8224" y="11386"/>
                </a:lnTo>
                <a:lnTo>
                  <a:pt x="8626" y="10984"/>
                </a:lnTo>
                <a:lnTo>
                  <a:pt x="8856" y="10466"/>
                </a:lnTo>
                <a:lnTo>
                  <a:pt x="9029" y="10006"/>
                </a:lnTo>
                <a:lnTo>
                  <a:pt x="9086" y="9489"/>
                </a:lnTo>
                <a:lnTo>
                  <a:pt x="9086" y="8971"/>
                </a:lnTo>
                <a:lnTo>
                  <a:pt x="8971" y="8454"/>
                </a:lnTo>
                <a:lnTo>
                  <a:pt x="8741" y="7936"/>
                </a:lnTo>
                <a:lnTo>
                  <a:pt x="8454" y="7419"/>
                </a:lnTo>
                <a:lnTo>
                  <a:pt x="8166" y="7016"/>
                </a:lnTo>
                <a:lnTo>
                  <a:pt x="7879" y="6613"/>
                </a:lnTo>
                <a:lnTo>
                  <a:pt x="7131" y="5866"/>
                </a:lnTo>
                <a:lnTo>
                  <a:pt x="6326" y="5176"/>
                </a:lnTo>
                <a:lnTo>
                  <a:pt x="5521" y="4601"/>
                </a:lnTo>
                <a:lnTo>
                  <a:pt x="4371" y="3911"/>
                </a:lnTo>
                <a:lnTo>
                  <a:pt x="3221" y="3163"/>
                </a:lnTo>
                <a:lnTo>
                  <a:pt x="2646" y="2760"/>
                </a:lnTo>
                <a:lnTo>
                  <a:pt x="2071" y="2300"/>
                </a:lnTo>
                <a:lnTo>
                  <a:pt x="1611" y="1840"/>
                </a:lnTo>
                <a:lnTo>
                  <a:pt x="1151" y="1380"/>
                </a:lnTo>
                <a:lnTo>
                  <a:pt x="690" y="748"/>
                </a:lnTo>
                <a:lnTo>
                  <a:pt x="288"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Tree>
    <p:extLst>
      <p:ext uri="{BB962C8B-B14F-4D97-AF65-F5344CB8AC3E}">
        <p14:creationId xmlns:p14="http://schemas.microsoft.com/office/powerpoint/2010/main" val="29489437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color background">
  <p:cSld name="Blank color background">
    <p:bg>
      <p:bgPr>
        <a:solidFill>
          <a:schemeClr val="accent2"/>
        </a:solidFill>
        <a:effectLst/>
      </p:bgPr>
    </p:bg>
    <p:spTree>
      <p:nvGrpSpPr>
        <p:cNvPr id="1" name="Shape 314"/>
        <p:cNvGrpSpPr/>
        <p:nvPr/>
      </p:nvGrpSpPr>
      <p:grpSpPr>
        <a:xfrm>
          <a:off x="0" y="0"/>
          <a:ext cx="0" cy="0"/>
          <a:chOff x="0" y="0"/>
          <a:chExt cx="0" cy="0"/>
        </a:xfrm>
      </p:grpSpPr>
      <p:sp>
        <p:nvSpPr>
          <p:cNvPr id="315" name="Google Shape;315;p11"/>
          <p:cNvSpPr txBox="1">
            <a:spLocks noGrp="1"/>
          </p:cNvSpPr>
          <p:nvPr>
            <p:ph type="sldNum" idx="12"/>
          </p:nvPr>
        </p:nvSpPr>
        <p:spPr>
          <a:xfrm>
            <a:off x="5730200" y="6333135"/>
            <a:ext cx="731600" cy="524800"/>
          </a:xfrm>
          <a:prstGeom prst="rect">
            <a:avLst/>
          </a:prstGeom>
        </p:spPr>
        <p:txBody>
          <a:bodyPr spcFirstLastPara="1" wrap="square" lIns="0" tIns="0" rIns="0" bIns="0"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fld id="{F3164165-BE77-46D2-81A2-657952BBE759}" type="slidenum">
              <a:rPr lang="es-MX" smtClean="0"/>
              <a:t>‹Nº›</a:t>
            </a:fld>
            <a:endParaRPr lang="es-MX"/>
          </a:p>
        </p:txBody>
      </p:sp>
      <p:sp>
        <p:nvSpPr>
          <p:cNvPr id="316" name="Google Shape;316;p11"/>
          <p:cNvSpPr/>
          <p:nvPr/>
        </p:nvSpPr>
        <p:spPr>
          <a:xfrm>
            <a:off x="11838912" y="6505103"/>
            <a:ext cx="209065" cy="206935"/>
          </a:xfrm>
          <a:custGeom>
            <a:avLst/>
            <a:gdLst/>
            <a:ahLst/>
            <a:cxnLst/>
            <a:rect l="l" t="t" r="r" b="b"/>
            <a:pathLst>
              <a:path w="5694" h="5636" extrusionOk="0">
                <a:moveTo>
                  <a:pt x="2703" y="0"/>
                </a:moveTo>
                <a:lnTo>
                  <a:pt x="2185" y="58"/>
                </a:lnTo>
                <a:lnTo>
                  <a:pt x="1725" y="230"/>
                </a:lnTo>
                <a:lnTo>
                  <a:pt x="1323" y="460"/>
                </a:lnTo>
                <a:lnTo>
                  <a:pt x="978" y="690"/>
                </a:lnTo>
                <a:lnTo>
                  <a:pt x="690" y="1035"/>
                </a:lnTo>
                <a:lnTo>
                  <a:pt x="460" y="1380"/>
                </a:lnTo>
                <a:lnTo>
                  <a:pt x="230" y="1725"/>
                </a:lnTo>
                <a:lnTo>
                  <a:pt x="115" y="2128"/>
                </a:lnTo>
                <a:lnTo>
                  <a:pt x="58" y="2588"/>
                </a:lnTo>
                <a:lnTo>
                  <a:pt x="0" y="2991"/>
                </a:lnTo>
                <a:lnTo>
                  <a:pt x="58" y="3451"/>
                </a:lnTo>
                <a:lnTo>
                  <a:pt x="173" y="3853"/>
                </a:lnTo>
                <a:lnTo>
                  <a:pt x="403" y="4256"/>
                </a:lnTo>
                <a:lnTo>
                  <a:pt x="633" y="4601"/>
                </a:lnTo>
                <a:lnTo>
                  <a:pt x="920" y="4888"/>
                </a:lnTo>
                <a:lnTo>
                  <a:pt x="1265" y="5176"/>
                </a:lnTo>
                <a:lnTo>
                  <a:pt x="1610" y="5406"/>
                </a:lnTo>
                <a:lnTo>
                  <a:pt x="2013" y="5521"/>
                </a:lnTo>
                <a:lnTo>
                  <a:pt x="2415" y="5636"/>
                </a:lnTo>
                <a:lnTo>
                  <a:pt x="3278" y="5636"/>
                </a:lnTo>
                <a:lnTo>
                  <a:pt x="3738" y="5521"/>
                </a:lnTo>
                <a:lnTo>
                  <a:pt x="4141" y="5348"/>
                </a:lnTo>
                <a:lnTo>
                  <a:pt x="4486" y="5176"/>
                </a:lnTo>
                <a:lnTo>
                  <a:pt x="4831" y="4888"/>
                </a:lnTo>
                <a:lnTo>
                  <a:pt x="5118" y="4543"/>
                </a:lnTo>
                <a:lnTo>
                  <a:pt x="5348" y="4198"/>
                </a:lnTo>
                <a:lnTo>
                  <a:pt x="5521" y="3796"/>
                </a:lnTo>
                <a:lnTo>
                  <a:pt x="5636" y="3393"/>
                </a:lnTo>
                <a:lnTo>
                  <a:pt x="5693" y="2933"/>
                </a:lnTo>
                <a:lnTo>
                  <a:pt x="5693" y="2531"/>
                </a:lnTo>
                <a:lnTo>
                  <a:pt x="5578" y="2128"/>
                </a:lnTo>
                <a:lnTo>
                  <a:pt x="5463" y="1668"/>
                </a:lnTo>
                <a:lnTo>
                  <a:pt x="5233" y="1323"/>
                </a:lnTo>
                <a:lnTo>
                  <a:pt x="4946" y="920"/>
                </a:lnTo>
                <a:lnTo>
                  <a:pt x="4543" y="575"/>
                </a:lnTo>
                <a:lnTo>
                  <a:pt x="4141" y="345"/>
                </a:lnTo>
                <a:lnTo>
                  <a:pt x="3681" y="115"/>
                </a:lnTo>
                <a:lnTo>
                  <a:pt x="3220" y="0"/>
                </a:ln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317" name="Google Shape;317;p11"/>
          <p:cNvSpPr/>
          <p:nvPr/>
        </p:nvSpPr>
        <p:spPr>
          <a:xfrm>
            <a:off x="11619505" y="110635"/>
            <a:ext cx="356887" cy="206935"/>
          </a:xfrm>
          <a:custGeom>
            <a:avLst/>
            <a:gdLst/>
            <a:ahLst/>
            <a:cxnLst/>
            <a:rect l="l" t="t" r="r" b="b"/>
            <a:pathLst>
              <a:path w="9720" h="5636" extrusionOk="0">
                <a:moveTo>
                  <a:pt x="7477" y="0"/>
                </a:moveTo>
                <a:lnTo>
                  <a:pt x="7074" y="58"/>
                </a:lnTo>
                <a:lnTo>
                  <a:pt x="6614" y="230"/>
                </a:lnTo>
                <a:lnTo>
                  <a:pt x="6154" y="460"/>
                </a:lnTo>
                <a:lnTo>
                  <a:pt x="5752" y="690"/>
                </a:lnTo>
                <a:lnTo>
                  <a:pt x="5349" y="978"/>
                </a:lnTo>
                <a:lnTo>
                  <a:pt x="4601" y="1668"/>
                </a:lnTo>
                <a:lnTo>
                  <a:pt x="3969" y="2358"/>
                </a:lnTo>
                <a:lnTo>
                  <a:pt x="3106" y="3221"/>
                </a:lnTo>
                <a:lnTo>
                  <a:pt x="2646" y="3681"/>
                </a:lnTo>
                <a:lnTo>
                  <a:pt x="2186" y="4083"/>
                </a:lnTo>
                <a:lnTo>
                  <a:pt x="1726" y="4486"/>
                </a:lnTo>
                <a:lnTo>
                  <a:pt x="1209" y="4773"/>
                </a:lnTo>
                <a:lnTo>
                  <a:pt x="634" y="5003"/>
                </a:lnTo>
                <a:lnTo>
                  <a:pt x="1" y="5118"/>
                </a:lnTo>
                <a:lnTo>
                  <a:pt x="1" y="5176"/>
                </a:lnTo>
                <a:lnTo>
                  <a:pt x="173" y="5291"/>
                </a:lnTo>
                <a:lnTo>
                  <a:pt x="576" y="5406"/>
                </a:lnTo>
                <a:lnTo>
                  <a:pt x="1554" y="5578"/>
                </a:lnTo>
                <a:lnTo>
                  <a:pt x="2531" y="5636"/>
                </a:lnTo>
                <a:lnTo>
                  <a:pt x="3566" y="5578"/>
                </a:lnTo>
                <a:lnTo>
                  <a:pt x="4486" y="5463"/>
                </a:lnTo>
                <a:lnTo>
                  <a:pt x="5407" y="5233"/>
                </a:lnTo>
                <a:lnTo>
                  <a:pt x="6327" y="4946"/>
                </a:lnTo>
                <a:lnTo>
                  <a:pt x="7247" y="4601"/>
                </a:lnTo>
                <a:lnTo>
                  <a:pt x="7649" y="4371"/>
                </a:lnTo>
                <a:lnTo>
                  <a:pt x="8052" y="4083"/>
                </a:lnTo>
                <a:lnTo>
                  <a:pt x="8627" y="3623"/>
                </a:lnTo>
                <a:lnTo>
                  <a:pt x="8914" y="3336"/>
                </a:lnTo>
                <a:lnTo>
                  <a:pt x="9202" y="2991"/>
                </a:lnTo>
                <a:lnTo>
                  <a:pt x="9432" y="2703"/>
                </a:lnTo>
                <a:lnTo>
                  <a:pt x="9605" y="2301"/>
                </a:lnTo>
                <a:lnTo>
                  <a:pt x="9720" y="1956"/>
                </a:lnTo>
                <a:lnTo>
                  <a:pt x="9720" y="1553"/>
                </a:lnTo>
                <a:lnTo>
                  <a:pt x="9605" y="1150"/>
                </a:lnTo>
                <a:lnTo>
                  <a:pt x="9375" y="805"/>
                </a:lnTo>
                <a:lnTo>
                  <a:pt x="9087" y="518"/>
                </a:lnTo>
                <a:lnTo>
                  <a:pt x="8742" y="288"/>
                </a:lnTo>
                <a:lnTo>
                  <a:pt x="8282" y="115"/>
                </a:lnTo>
                <a:lnTo>
                  <a:pt x="7879" y="58"/>
                </a:lnTo>
                <a:lnTo>
                  <a:pt x="7477" y="0"/>
                </a:ln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318" name="Google Shape;318;p11"/>
          <p:cNvSpPr/>
          <p:nvPr/>
        </p:nvSpPr>
        <p:spPr>
          <a:xfrm>
            <a:off x="450240" y="5715420"/>
            <a:ext cx="644011" cy="479336"/>
          </a:xfrm>
          <a:custGeom>
            <a:avLst/>
            <a:gdLst/>
            <a:ahLst/>
            <a:cxnLst/>
            <a:rect l="l" t="t" r="r" b="b"/>
            <a:pathLst>
              <a:path w="17540" h="13055" extrusionOk="0">
                <a:moveTo>
                  <a:pt x="17540" y="0"/>
                </a:moveTo>
                <a:lnTo>
                  <a:pt x="17482" y="58"/>
                </a:lnTo>
                <a:lnTo>
                  <a:pt x="17080" y="518"/>
                </a:lnTo>
                <a:lnTo>
                  <a:pt x="16620" y="978"/>
                </a:lnTo>
                <a:lnTo>
                  <a:pt x="16160" y="1323"/>
                </a:lnTo>
                <a:lnTo>
                  <a:pt x="15642" y="1610"/>
                </a:lnTo>
                <a:lnTo>
                  <a:pt x="15124" y="1898"/>
                </a:lnTo>
                <a:lnTo>
                  <a:pt x="14549" y="2185"/>
                </a:lnTo>
                <a:lnTo>
                  <a:pt x="13399" y="2531"/>
                </a:lnTo>
                <a:lnTo>
                  <a:pt x="12192" y="2876"/>
                </a:lnTo>
                <a:lnTo>
                  <a:pt x="10984" y="3106"/>
                </a:lnTo>
                <a:lnTo>
                  <a:pt x="9776" y="3336"/>
                </a:lnTo>
                <a:lnTo>
                  <a:pt x="8569" y="3566"/>
                </a:lnTo>
                <a:lnTo>
                  <a:pt x="6728" y="3968"/>
                </a:lnTo>
                <a:lnTo>
                  <a:pt x="5751" y="4198"/>
                </a:lnTo>
                <a:lnTo>
                  <a:pt x="4831" y="4428"/>
                </a:lnTo>
                <a:lnTo>
                  <a:pt x="3911" y="4773"/>
                </a:lnTo>
                <a:lnTo>
                  <a:pt x="3048" y="5176"/>
                </a:lnTo>
                <a:lnTo>
                  <a:pt x="2243" y="5693"/>
                </a:lnTo>
                <a:lnTo>
                  <a:pt x="1495" y="6268"/>
                </a:lnTo>
                <a:lnTo>
                  <a:pt x="1208" y="6556"/>
                </a:lnTo>
                <a:lnTo>
                  <a:pt x="978" y="6901"/>
                </a:lnTo>
                <a:lnTo>
                  <a:pt x="748" y="7246"/>
                </a:lnTo>
                <a:lnTo>
                  <a:pt x="518" y="7591"/>
                </a:lnTo>
                <a:lnTo>
                  <a:pt x="345" y="7994"/>
                </a:lnTo>
                <a:lnTo>
                  <a:pt x="173" y="8396"/>
                </a:lnTo>
                <a:lnTo>
                  <a:pt x="115" y="8856"/>
                </a:lnTo>
                <a:lnTo>
                  <a:pt x="0" y="9259"/>
                </a:lnTo>
                <a:lnTo>
                  <a:pt x="0" y="9719"/>
                </a:lnTo>
                <a:lnTo>
                  <a:pt x="0" y="10121"/>
                </a:lnTo>
                <a:lnTo>
                  <a:pt x="58" y="10524"/>
                </a:lnTo>
                <a:lnTo>
                  <a:pt x="173" y="10926"/>
                </a:lnTo>
                <a:lnTo>
                  <a:pt x="288" y="11329"/>
                </a:lnTo>
                <a:lnTo>
                  <a:pt x="518" y="11674"/>
                </a:lnTo>
                <a:lnTo>
                  <a:pt x="748" y="12019"/>
                </a:lnTo>
                <a:lnTo>
                  <a:pt x="1035" y="12307"/>
                </a:lnTo>
                <a:lnTo>
                  <a:pt x="1380" y="12537"/>
                </a:lnTo>
                <a:lnTo>
                  <a:pt x="1725" y="12709"/>
                </a:lnTo>
                <a:lnTo>
                  <a:pt x="2070" y="12882"/>
                </a:lnTo>
                <a:lnTo>
                  <a:pt x="2415" y="12997"/>
                </a:lnTo>
                <a:lnTo>
                  <a:pt x="2818" y="13054"/>
                </a:lnTo>
                <a:lnTo>
                  <a:pt x="4026" y="13054"/>
                </a:lnTo>
                <a:lnTo>
                  <a:pt x="4831" y="12939"/>
                </a:lnTo>
                <a:lnTo>
                  <a:pt x="5636" y="12767"/>
                </a:lnTo>
                <a:lnTo>
                  <a:pt x="6383" y="12537"/>
                </a:lnTo>
                <a:lnTo>
                  <a:pt x="7073" y="12307"/>
                </a:lnTo>
                <a:lnTo>
                  <a:pt x="7936" y="11904"/>
                </a:lnTo>
                <a:lnTo>
                  <a:pt x="8799" y="11444"/>
                </a:lnTo>
                <a:lnTo>
                  <a:pt x="9604" y="10984"/>
                </a:lnTo>
                <a:lnTo>
                  <a:pt x="10351" y="10409"/>
                </a:lnTo>
                <a:lnTo>
                  <a:pt x="11099" y="9834"/>
                </a:lnTo>
                <a:lnTo>
                  <a:pt x="11847" y="9201"/>
                </a:lnTo>
                <a:lnTo>
                  <a:pt x="12537" y="8511"/>
                </a:lnTo>
                <a:lnTo>
                  <a:pt x="13169" y="7879"/>
                </a:lnTo>
                <a:lnTo>
                  <a:pt x="13802" y="7131"/>
                </a:lnTo>
                <a:lnTo>
                  <a:pt x="14434" y="6383"/>
                </a:lnTo>
                <a:lnTo>
                  <a:pt x="15009" y="5578"/>
                </a:lnTo>
                <a:lnTo>
                  <a:pt x="15584" y="4773"/>
                </a:lnTo>
                <a:lnTo>
                  <a:pt x="16045" y="3968"/>
                </a:lnTo>
                <a:lnTo>
                  <a:pt x="16562" y="3106"/>
                </a:lnTo>
                <a:lnTo>
                  <a:pt x="16965" y="2185"/>
                </a:lnTo>
                <a:lnTo>
                  <a:pt x="17310" y="1323"/>
                </a:lnTo>
                <a:lnTo>
                  <a:pt x="17540" y="518"/>
                </a:lnTo>
                <a:lnTo>
                  <a:pt x="17540" y="115"/>
                </a:lnTo>
                <a:lnTo>
                  <a:pt x="17540" y="0"/>
                </a:ln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319" name="Google Shape;319;p11"/>
          <p:cNvSpPr/>
          <p:nvPr/>
        </p:nvSpPr>
        <p:spPr>
          <a:xfrm>
            <a:off x="443664" y="269347"/>
            <a:ext cx="310403" cy="263956"/>
          </a:xfrm>
          <a:custGeom>
            <a:avLst/>
            <a:gdLst/>
            <a:ahLst/>
            <a:cxnLst/>
            <a:rect l="l" t="t" r="r" b="b"/>
            <a:pathLst>
              <a:path w="8454" h="7189" extrusionOk="0">
                <a:moveTo>
                  <a:pt x="1840" y="0"/>
                </a:moveTo>
                <a:lnTo>
                  <a:pt x="1380" y="58"/>
                </a:lnTo>
                <a:lnTo>
                  <a:pt x="978" y="173"/>
                </a:lnTo>
                <a:lnTo>
                  <a:pt x="633" y="345"/>
                </a:lnTo>
                <a:lnTo>
                  <a:pt x="288" y="633"/>
                </a:lnTo>
                <a:lnTo>
                  <a:pt x="58" y="978"/>
                </a:lnTo>
                <a:lnTo>
                  <a:pt x="0" y="1380"/>
                </a:lnTo>
                <a:lnTo>
                  <a:pt x="0" y="1725"/>
                </a:lnTo>
                <a:lnTo>
                  <a:pt x="58" y="2128"/>
                </a:lnTo>
                <a:lnTo>
                  <a:pt x="173" y="2530"/>
                </a:lnTo>
                <a:lnTo>
                  <a:pt x="345" y="2875"/>
                </a:lnTo>
                <a:lnTo>
                  <a:pt x="575" y="3278"/>
                </a:lnTo>
                <a:lnTo>
                  <a:pt x="978" y="3853"/>
                </a:lnTo>
                <a:lnTo>
                  <a:pt x="1323" y="4256"/>
                </a:lnTo>
                <a:lnTo>
                  <a:pt x="1668" y="4601"/>
                </a:lnTo>
                <a:lnTo>
                  <a:pt x="2358" y="5176"/>
                </a:lnTo>
                <a:lnTo>
                  <a:pt x="3220" y="5693"/>
                </a:lnTo>
                <a:lnTo>
                  <a:pt x="4026" y="6153"/>
                </a:lnTo>
                <a:lnTo>
                  <a:pt x="4946" y="6556"/>
                </a:lnTo>
                <a:lnTo>
                  <a:pt x="5866" y="6843"/>
                </a:lnTo>
                <a:lnTo>
                  <a:pt x="6843" y="7073"/>
                </a:lnTo>
                <a:lnTo>
                  <a:pt x="7821" y="7188"/>
                </a:lnTo>
                <a:lnTo>
                  <a:pt x="8223" y="7188"/>
                </a:lnTo>
                <a:lnTo>
                  <a:pt x="8396" y="7131"/>
                </a:lnTo>
                <a:lnTo>
                  <a:pt x="8454" y="7131"/>
                </a:lnTo>
                <a:lnTo>
                  <a:pt x="8454" y="7073"/>
                </a:lnTo>
                <a:lnTo>
                  <a:pt x="7878" y="6786"/>
                </a:lnTo>
                <a:lnTo>
                  <a:pt x="7418" y="6441"/>
                </a:lnTo>
                <a:lnTo>
                  <a:pt x="6958" y="5981"/>
                </a:lnTo>
                <a:lnTo>
                  <a:pt x="6613" y="5463"/>
                </a:lnTo>
                <a:lnTo>
                  <a:pt x="6326" y="4946"/>
                </a:lnTo>
                <a:lnTo>
                  <a:pt x="5981" y="4371"/>
                </a:lnTo>
                <a:lnTo>
                  <a:pt x="5406" y="3335"/>
                </a:lnTo>
                <a:lnTo>
                  <a:pt x="4946" y="2473"/>
                </a:lnTo>
                <a:lnTo>
                  <a:pt x="4428" y="1668"/>
                </a:lnTo>
                <a:lnTo>
                  <a:pt x="4141" y="1265"/>
                </a:lnTo>
                <a:lnTo>
                  <a:pt x="3853" y="920"/>
                </a:lnTo>
                <a:lnTo>
                  <a:pt x="3450" y="575"/>
                </a:lnTo>
                <a:lnTo>
                  <a:pt x="3048" y="288"/>
                </a:lnTo>
                <a:lnTo>
                  <a:pt x="2703" y="115"/>
                </a:lnTo>
                <a:lnTo>
                  <a:pt x="2300" y="0"/>
                </a:ln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320" name="Google Shape;320;p11"/>
          <p:cNvSpPr/>
          <p:nvPr/>
        </p:nvSpPr>
        <p:spPr>
          <a:xfrm>
            <a:off x="908185" y="77201"/>
            <a:ext cx="285068" cy="177379"/>
          </a:xfrm>
          <a:custGeom>
            <a:avLst/>
            <a:gdLst/>
            <a:ahLst/>
            <a:cxnLst/>
            <a:rect l="l" t="t" r="r" b="b"/>
            <a:pathLst>
              <a:path w="7764" h="4831" extrusionOk="0">
                <a:moveTo>
                  <a:pt x="1208" y="0"/>
                </a:moveTo>
                <a:lnTo>
                  <a:pt x="863" y="115"/>
                </a:lnTo>
                <a:lnTo>
                  <a:pt x="576" y="230"/>
                </a:lnTo>
                <a:lnTo>
                  <a:pt x="346" y="460"/>
                </a:lnTo>
                <a:lnTo>
                  <a:pt x="116" y="748"/>
                </a:lnTo>
                <a:lnTo>
                  <a:pt x="0" y="1035"/>
                </a:lnTo>
                <a:lnTo>
                  <a:pt x="0" y="1380"/>
                </a:lnTo>
                <a:lnTo>
                  <a:pt x="58" y="1725"/>
                </a:lnTo>
                <a:lnTo>
                  <a:pt x="173" y="2128"/>
                </a:lnTo>
                <a:lnTo>
                  <a:pt x="346" y="2415"/>
                </a:lnTo>
                <a:lnTo>
                  <a:pt x="518" y="2703"/>
                </a:lnTo>
                <a:lnTo>
                  <a:pt x="806" y="2933"/>
                </a:lnTo>
                <a:lnTo>
                  <a:pt x="1151" y="3163"/>
                </a:lnTo>
                <a:lnTo>
                  <a:pt x="1496" y="3335"/>
                </a:lnTo>
                <a:lnTo>
                  <a:pt x="1898" y="3450"/>
                </a:lnTo>
                <a:lnTo>
                  <a:pt x="2243" y="3565"/>
                </a:lnTo>
                <a:lnTo>
                  <a:pt x="3048" y="3680"/>
                </a:lnTo>
                <a:lnTo>
                  <a:pt x="3853" y="3738"/>
                </a:lnTo>
                <a:lnTo>
                  <a:pt x="4889" y="3853"/>
                </a:lnTo>
                <a:lnTo>
                  <a:pt x="5924" y="3968"/>
                </a:lnTo>
                <a:lnTo>
                  <a:pt x="6441" y="4083"/>
                </a:lnTo>
                <a:lnTo>
                  <a:pt x="6901" y="4255"/>
                </a:lnTo>
                <a:lnTo>
                  <a:pt x="7361" y="4486"/>
                </a:lnTo>
                <a:lnTo>
                  <a:pt x="7706" y="4831"/>
                </a:lnTo>
                <a:lnTo>
                  <a:pt x="7764" y="4831"/>
                </a:lnTo>
                <a:lnTo>
                  <a:pt x="7764" y="4773"/>
                </a:lnTo>
                <a:lnTo>
                  <a:pt x="7706" y="4658"/>
                </a:lnTo>
                <a:lnTo>
                  <a:pt x="7591" y="4313"/>
                </a:lnTo>
                <a:lnTo>
                  <a:pt x="7189" y="3623"/>
                </a:lnTo>
                <a:lnTo>
                  <a:pt x="6729" y="2933"/>
                </a:lnTo>
                <a:lnTo>
                  <a:pt x="6154" y="2300"/>
                </a:lnTo>
                <a:lnTo>
                  <a:pt x="5579" y="1783"/>
                </a:lnTo>
                <a:lnTo>
                  <a:pt x="4946" y="1265"/>
                </a:lnTo>
                <a:lnTo>
                  <a:pt x="4313" y="805"/>
                </a:lnTo>
                <a:lnTo>
                  <a:pt x="3623" y="460"/>
                </a:lnTo>
                <a:lnTo>
                  <a:pt x="2876" y="173"/>
                </a:lnTo>
                <a:lnTo>
                  <a:pt x="2243" y="58"/>
                </a:lnTo>
                <a:lnTo>
                  <a:pt x="1553" y="0"/>
                </a:ln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321" name="Google Shape;321;p11"/>
          <p:cNvSpPr/>
          <p:nvPr/>
        </p:nvSpPr>
        <p:spPr>
          <a:xfrm>
            <a:off x="443889" y="6249631"/>
            <a:ext cx="405425" cy="312532"/>
          </a:xfrm>
          <a:custGeom>
            <a:avLst/>
            <a:gdLst/>
            <a:ahLst/>
            <a:cxnLst/>
            <a:rect l="l" t="t" r="r" b="b"/>
            <a:pathLst>
              <a:path w="11042" h="8512" extrusionOk="0">
                <a:moveTo>
                  <a:pt x="10984" y="0"/>
                </a:moveTo>
                <a:lnTo>
                  <a:pt x="10984" y="58"/>
                </a:lnTo>
                <a:lnTo>
                  <a:pt x="10697" y="288"/>
                </a:lnTo>
                <a:lnTo>
                  <a:pt x="10467" y="575"/>
                </a:lnTo>
                <a:lnTo>
                  <a:pt x="9834" y="978"/>
                </a:lnTo>
                <a:lnTo>
                  <a:pt x="9202" y="1266"/>
                </a:lnTo>
                <a:lnTo>
                  <a:pt x="8512" y="1496"/>
                </a:lnTo>
                <a:lnTo>
                  <a:pt x="7822" y="1668"/>
                </a:lnTo>
                <a:lnTo>
                  <a:pt x="7074" y="1841"/>
                </a:lnTo>
                <a:lnTo>
                  <a:pt x="5636" y="2013"/>
                </a:lnTo>
                <a:lnTo>
                  <a:pt x="4716" y="2128"/>
                </a:lnTo>
                <a:lnTo>
                  <a:pt x="3854" y="2301"/>
                </a:lnTo>
                <a:lnTo>
                  <a:pt x="2991" y="2473"/>
                </a:lnTo>
                <a:lnTo>
                  <a:pt x="2128" y="2761"/>
                </a:lnTo>
                <a:lnTo>
                  <a:pt x="1783" y="2933"/>
                </a:lnTo>
                <a:lnTo>
                  <a:pt x="1438" y="3163"/>
                </a:lnTo>
                <a:lnTo>
                  <a:pt x="1151" y="3393"/>
                </a:lnTo>
                <a:lnTo>
                  <a:pt x="863" y="3623"/>
                </a:lnTo>
                <a:lnTo>
                  <a:pt x="633" y="3968"/>
                </a:lnTo>
                <a:lnTo>
                  <a:pt x="403" y="4256"/>
                </a:lnTo>
                <a:lnTo>
                  <a:pt x="231" y="4601"/>
                </a:lnTo>
                <a:lnTo>
                  <a:pt x="116" y="5003"/>
                </a:lnTo>
                <a:lnTo>
                  <a:pt x="58" y="5348"/>
                </a:lnTo>
                <a:lnTo>
                  <a:pt x="1" y="5751"/>
                </a:lnTo>
                <a:lnTo>
                  <a:pt x="58" y="6096"/>
                </a:lnTo>
                <a:lnTo>
                  <a:pt x="116" y="6499"/>
                </a:lnTo>
                <a:lnTo>
                  <a:pt x="173" y="6901"/>
                </a:lnTo>
                <a:lnTo>
                  <a:pt x="346" y="7246"/>
                </a:lnTo>
                <a:lnTo>
                  <a:pt x="518" y="7534"/>
                </a:lnTo>
                <a:lnTo>
                  <a:pt x="748" y="7821"/>
                </a:lnTo>
                <a:lnTo>
                  <a:pt x="1036" y="8051"/>
                </a:lnTo>
                <a:lnTo>
                  <a:pt x="1266" y="8224"/>
                </a:lnTo>
                <a:lnTo>
                  <a:pt x="1611" y="8396"/>
                </a:lnTo>
                <a:lnTo>
                  <a:pt x="1898" y="8454"/>
                </a:lnTo>
                <a:lnTo>
                  <a:pt x="2243" y="8511"/>
                </a:lnTo>
                <a:lnTo>
                  <a:pt x="2588" y="8511"/>
                </a:lnTo>
                <a:lnTo>
                  <a:pt x="3279" y="8396"/>
                </a:lnTo>
                <a:lnTo>
                  <a:pt x="3969" y="8224"/>
                </a:lnTo>
                <a:lnTo>
                  <a:pt x="4659" y="7936"/>
                </a:lnTo>
                <a:lnTo>
                  <a:pt x="5291" y="7649"/>
                </a:lnTo>
                <a:lnTo>
                  <a:pt x="5809" y="7361"/>
                </a:lnTo>
                <a:lnTo>
                  <a:pt x="6671" y="6844"/>
                </a:lnTo>
                <a:lnTo>
                  <a:pt x="7477" y="6211"/>
                </a:lnTo>
                <a:lnTo>
                  <a:pt x="8282" y="5521"/>
                </a:lnTo>
                <a:lnTo>
                  <a:pt x="8972" y="4716"/>
                </a:lnTo>
                <a:lnTo>
                  <a:pt x="9604" y="3911"/>
                </a:lnTo>
                <a:lnTo>
                  <a:pt x="10122" y="2991"/>
                </a:lnTo>
                <a:lnTo>
                  <a:pt x="10524" y="2071"/>
                </a:lnTo>
                <a:lnTo>
                  <a:pt x="10869" y="1150"/>
                </a:lnTo>
                <a:lnTo>
                  <a:pt x="10984" y="460"/>
                </a:lnTo>
                <a:lnTo>
                  <a:pt x="11042" y="115"/>
                </a:lnTo>
                <a:lnTo>
                  <a:pt x="10984" y="0"/>
                </a:ln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322" name="Google Shape;322;p11"/>
          <p:cNvSpPr/>
          <p:nvPr/>
        </p:nvSpPr>
        <p:spPr>
          <a:xfrm>
            <a:off x="507003" y="1023132"/>
            <a:ext cx="183731" cy="407555"/>
          </a:xfrm>
          <a:custGeom>
            <a:avLst/>
            <a:gdLst/>
            <a:ahLst/>
            <a:cxnLst/>
            <a:rect l="l" t="t" r="r" b="b"/>
            <a:pathLst>
              <a:path w="5004" h="11100" extrusionOk="0">
                <a:moveTo>
                  <a:pt x="3336" y="1"/>
                </a:moveTo>
                <a:lnTo>
                  <a:pt x="3106" y="173"/>
                </a:lnTo>
                <a:lnTo>
                  <a:pt x="2646" y="576"/>
                </a:lnTo>
                <a:lnTo>
                  <a:pt x="2070" y="1208"/>
                </a:lnTo>
                <a:lnTo>
                  <a:pt x="1553" y="1899"/>
                </a:lnTo>
                <a:lnTo>
                  <a:pt x="1093" y="2704"/>
                </a:lnTo>
                <a:lnTo>
                  <a:pt x="690" y="3509"/>
                </a:lnTo>
                <a:lnTo>
                  <a:pt x="403" y="4371"/>
                </a:lnTo>
                <a:lnTo>
                  <a:pt x="173" y="5234"/>
                </a:lnTo>
                <a:lnTo>
                  <a:pt x="58" y="6097"/>
                </a:lnTo>
                <a:lnTo>
                  <a:pt x="0" y="6959"/>
                </a:lnTo>
                <a:lnTo>
                  <a:pt x="0" y="7477"/>
                </a:lnTo>
                <a:lnTo>
                  <a:pt x="58" y="8109"/>
                </a:lnTo>
                <a:lnTo>
                  <a:pt x="115" y="8742"/>
                </a:lnTo>
                <a:lnTo>
                  <a:pt x="288" y="9317"/>
                </a:lnTo>
                <a:lnTo>
                  <a:pt x="518" y="9892"/>
                </a:lnTo>
                <a:lnTo>
                  <a:pt x="805" y="10410"/>
                </a:lnTo>
                <a:lnTo>
                  <a:pt x="1035" y="10582"/>
                </a:lnTo>
                <a:lnTo>
                  <a:pt x="1208" y="10755"/>
                </a:lnTo>
                <a:lnTo>
                  <a:pt x="1495" y="10927"/>
                </a:lnTo>
                <a:lnTo>
                  <a:pt x="1725" y="10985"/>
                </a:lnTo>
                <a:lnTo>
                  <a:pt x="2070" y="11042"/>
                </a:lnTo>
                <a:lnTo>
                  <a:pt x="2416" y="11100"/>
                </a:lnTo>
                <a:lnTo>
                  <a:pt x="2703" y="11042"/>
                </a:lnTo>
                <a:lnTo>
                  <a:pt x="3048" y="10985"/>
                </a:lnTo>
                <a:lnTo>
                  <a:pt x="3336" y="10812"/>
                </a:lnTo>
                <a:lnTo>
                  <a:pt x="3681" y="10697"/>
                </a:lnTo>
                <a:lnTo>
                  <a:pt x="3911" y="10525"/>
                </a:lnTo>
                <a:lnTo>
                  <a:pt x="4198" y="10295"/>
                </a:lnTo>
                <a:lnTo>
                  <a:pt x="4428" y="10064"/>
                </a:lnTo>
                <a:lnTo>
                  <a:pt x="4601" y="9777"/>
                </a:lnTo>
                <a:lnTo>
                  <a:pt x="4773" y="9489"/>
                </a:lnTo>
                <a:lnTo>
                  <a:pt x="4888" y="9202"/>
                </a:lnTo>
                <a:lnTo>
                  <a:pt x="4946" y="8857"/>
                </a:lnTo>
                <a:lnTo>
                  <a:pt x="5003" y="8569"/>
                </a:lnTo>
                <a:lnTo>
                  <a:pt x="5003" y="7879"/>
                </a:lnTo>
                <a:lnTo>
                  <a:pt x="4888" y="7132"/>
                </a:lnTo>
                <a:lnTo>
                  <a:pt x="4716" y="6384"/>
                </a:lnTo>
                <a:lnTo>
                  <a:pt x="4428" y="5636"/>
                </a:lnTo>
                <a:lnTo>
                  <a:pt x="4141" y="4889"/>
                </a:lnTo>
                <a:lnTo>
                  <a:pt x="3681" y="3739"/>
                </a:lnTo>
                <a:lnTo>
                  <a:pt x="3508" y="3106"/>
                </a:lnTo>
                <a:lnTo>
                  <a:pt x="3336" y="2531"/>
                </a:lnTo>
                <a:lnTo>
                  <a:pt x="3221" y="1899"/>
                </a:lnTo>
                <a:lnTo>
                  <a:pt x="3163" y="1266"/>
                </a:lnTo>
                <a:lnTo>
                  <a:pt x="3278" y="633"/>
                </a:lnTo>
                <a:lnTo>
                  <a:pt x="3451" y="58"/>
                </a:lnTo>
                <a:lnTo>
                  <a:pt x="3451" y="1"/>
                </a:ln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323" name="Google Shape;323;p11"/>
          <p:cNvSpPr/>
          <p:nvPr/>
        </p:nvSpPr>
        <p:spPr>
          <a:xfrm>
            <a:off x="11570723" y="5407087"/>
            <a:ext cx="350535" cy="280883"/>
          </a:xfrm>
          <a:custGeom>
            <a:avLst/>
            <a:gdLst/>
            <a:ahLst/>
            <a:cxnLst/>
            <a:rect l="l" t="t" r="r" b="b"/>
            <a:pathLst>
              <a:path w="9547" h="7650" extrusionOk="0">
                <a:moveTo>
                  <a:pt x="6902" y="1"/>
                </a:moveTo>
                <a:lnTo>
                  <a:pt x="6557" y="58"/>
                </a:lnTo>
                <a:lnTo>
                  <a:pt x="6212" y="116"/>
                </a:lnTo>
                <a:lnTo>
                  <a:pt x="5924" y="231"/>
                </a:lnTo>
                <a:lnTo>
                  <a:pt x="5636" y="346"/>
                </a:lnTo>
                <a:lnTo>
                  <a:pt x="5349" y="576"/>
                </a:lnTo>
                <a:lnTo>
                  <a:pt x="4831" y="979"/>
                </a:lnTo>
                <a:lnTo>
                  <a:pt x="4371" y="1611"/>
                </a:lnTo>
                <a:lnTo>
                  <a:pt x="3911" y="2244"/>
                </a:lnTo>
                <a:lnTo>
                  <a:pt x="3566" y="2934"/>
                </a:lnTo>
                <a:lnTo>
                  <a:pt x="3221" y="3624"/>
                </a:lnTo>
                <a:lnTo>
                  <a:pt x="2646" y="4716"/>
                </a:lnTo>
                <a:lnTo>
                  <a:pt x="2301" y="5292"/>
                </a:lnTo>
                <a:lnTo>
                  <a:pt x="1956" y="5809"/>
                </a:lnTo>
                <a:lnTo>
                  <a:pt x="1553" y="6327"/>
                </a:lnTo>
                <a:lnTo>
                  <a:pt x="1151" y="6787"/>
                </a:lnTo>
                <a:lnTo>
                  <a:pt x="633" y="7132"/>
                </a:lnTo>
                <a:lnTo>
                  <a:pt x="58" y="7419"/>
                </a:lnTo>
                <a:lnTo>
                  <a:pt x="1" y="7419"/>
                </a:lnTo>
                <a:lnTo>
                  <a:pt x="58" y="7477"/>
                </a:lnTo>
                <a:lnTo>
                  <a:pt x="403" y="7534"/>
                </a:lnTo>
                <a:lnTo>
                  <a:pt x="978" y="7649"/>
                </a:lnTo>
                <a:lnTo>
                  <a:pt x="1841" y="7649"/>
                </a:lnTo>
                <a:lnTo>
                  <a:pt x="2704" y="7592"/>
                </a:lnTo>
                <a:lnTo>
                  <a:pt x="3566" y="7362"/>
                </a:lnTo>
                <a:lnTo>
                  <a:pt x="4429" y="7132"/>
                </a:lnTo>
                <a:lnTo>
                  <a:pt x="5291" y="6787"/>
                </a:lnTo>
                <a:lnTo>
                  <a:pt x="6096" y="6384"/>
                </a:lnTo>
                <a:lnTo>
                  <a:pt x="6844" y="5867"/>
                </a:lnTo>
                <a:lnTo>
                  <a:pt x="7534" y="5349"/>
                </a:lnTo>
                <a:lnTo>
                  <a:pt x="7879" y="5004"/>
                </a:lnTo>
                <a:lnTo>
                  <a:pt x="8339" y="4544"/>
                </a:lnTo>
                <a:lnTo>
                  <a:pt x="8742" y="4084"/>
                </a:lnTo>
                <a:lnTo>
                  <a:pt x="9087" y="3566"/>
                </a:lnTo>
                <a:lnTo>
                  <a:pt x="9374" y="3049"/>
                </a:lnTo>
                <a:lnTo>
                  <a:pt x="9489" y="2474"/>
                </a:lnTo>
                <a:lnTo>
                  <a:pt x="9547" y="2186"/>
                </a:lnTo>
                <a:lnTo>
                  <a:pt x="9547" y="1899"/>
                </a:lnTo>
                <a:lnTo>
                  <a:pt x="9489" y="1611"/>
                </a:lnTo>
                <a:lnTo>
                  <a:pt x="9374" y="1381"/>
                </a:lnTo>
                <a:lnTo>
                  <a:pt x="9202" y="1094"/>
                </a:lnTo>
                <a:lnTo>
                  <a:pt x="8972" y="806"/>
                </a:lnTo>
                <a:lnTo>
                  <a:pt x="8742" y="633"/>
                </a:lnTo>
                <a:lnTo>
                  <a:pt x="8454" y="403"/>
                </a:lnTo>
                <a:lnTo>
                  <a:pt x="8167" y="288"/>
                </a:lnTo>
                <a:lnTo>
                  <a:pt x="7822" y="173"/>
                </a:lnTo>
                <a:lnTo>
                  <a:pt x="7534" y="58"/>
                </a:lnTo>
                <a:lnTo>
                  <a:pt x="7247" y="1"/>
                </a:ln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324" name="Google Shape;324;p11"/>
          <p:cNvSpPr/>
          <p:nvPr/>
        </p:nvSpPr>
        <p:spPr>
          <a:xfrm>
            <a:off x="931649" y="5956107"/>
            <a:ext cx="373776" cy="800276"/>
          </a:xfrm>
          <a:custGeom>
            <a:avLst/>
            <a:gdLst/>
            <a:ahLst/>
            <a:cxnLst/>
            <a:rect l="l" t="t" r="r" b="b"/>
            <a:pathLst>
              <a:path w="10180" h="21796" extrusionOk="0">
                <a:moveTo>
                  <a:pt x="9719" y="1"/>
                </a:moveTo>
                <a:lnTo>
                  <a:pt x="9317" y="174"/>
                </a:lnTo>
                <a:lnTo>
                  <a:pt x="8569" y="691"/>
                </a:lnTo>
                <a:lnTo>
                  <a:pt x="7477" y="1439"/>
                </a:lnTo>
                <a:lnTo>
                  <a:pt x="6499" y="2359"/>
                </a:lnTo>
                <a:lnTo>
                  <a:pt x="5521" y="3279"/>
                </a:lnTo>
                <a:lnTo>
                  <a:pt x="4659" y="4314"/>
                </a:lnTo>
                <a:lnTo>
                  <a:pt x="3854" y="5407"/>
                </a:lnTo>
                <a:lnTo>
                  <a:pt x="3049" y="6499"/>
                </a:lnTo>
                <a:lnTo>
                  <a:pt x="2358" y="7649"/>
                </a:lnTo>
                <a:lnTo>
                  <a:pt x="1726" y="8799"/>
                </a:lnTo>
                <a:lnTo>
                  <a:pt x="1266" y="9777"/>
                </a:lnTo>
                <a:lnTo>
                  <a:pt x="863" y="10755"/>
                </a:lnTo>
                <a:lnTo>
                  <a:pt x="576" y="11790"/>
                </a:lnTo>
                <a:lnTo>
                  <a:pt x="288" y="12825"/>
                </a:lnTo>
                <a:lnTo>
                  <a:pt x="116" y="13860"/>
                </a:lnTo>
                <a:lnTo>
                  <a:pt x="1" y="14895"/>
                </a:lnTo>
                <a:lnTo>
                  <a:pt x="1" y="15988"/>
                </a:lnTo>
                <a:lnTo>
                  <a:pt x="116" y="17023"/>
                </a:lnTo>
                <a:lnTo>
                  <a:pt x="288" y="17943"/>
                </a:lnTo>
                <a:lnTo>
                  <a:pt x="576" y="18806"/>
                </a:lnTo>
                <a:lnTo>
                  <a:pt x="978" y="19611"/>
                </a:lnTo>
                <a:lnTo>
                  <a:pt x="1266" y="19956"/>
                </a:lnTo>
                <a:lnTo>
                  <a:pt x="1496" y="20301"/>
                </a:lnTo>
                <a:lnTo>
                  <a:pt x="1841" y="20646"/>
                </a:lnTo>
                <a:lnTo>
                  <a:pt x="2128" y="20933"/>
                </a:lnTo>
                <a:lnTo>
                  <a:pt x="2473" y="21163"/>
                </a:lnTo>
                <a:lnTo>
                  <a:pt x="2876" y="21393"/>
                </a:lnTo>
                <a:lnTo>
                  <a:pt x="3279" y="21566"/>
                </a:lnTo>
                <a:lnTo>
                  <a:pt x="3739" y="21681"/>
                </a:lnTo>
                <a:lnTo>
                  <a:pt x="4199" y="21796"/>
                </a:lnTo>
                <a:lnTo>
                  <a:pt x="5636" y="21796"/>
                </a:lnTo>
                <a:lnTo>
                  <a:pt x="6039" y="21681"/>
                </a:lnTo>
                <a:lnTo>
                  <a:pt x="6441" y="21566"/>
                </a:lnTo>
                <a:lnTo>
                  <a:pt x="6844" y="21451"/>
                </a:lnTo>
                <a:lnTo>
                  <a:pt x="7247" y="21278"/>
                </a:lnTo>
                <a:lnTo>
                  <a:pt x="7592" y="21048"/>
                </a:lnTo>
                <a:lnTo>
                  <a:pt x="7937" y="20761"/>
                </a:lnTo>
                <a:lnTo>
                  <a:pt x="8224" y="20473"/>
                </a:lnTo>
                <a:lnTo>
                  <a:pt x="8512" y="20186"/>
                </a:lnTo>
                <a:lnTo>
                  <a:pt x="8972" y="19496"/>
                </a:lnTo>
                <a:lnTo>
                  <a:pt x="9374" y="18691"/>
                </a:lnTo>
                <a:lnTo>
                  <a:pt x="9719" y="17828"/>
                </a:lnTo>
                <a:lnTo>
                  <a:pt x="9892" y="17023"/>
                </a:lnTo>
                <a:lnTo>
                  <a:pt x="10064" y="16218"/>
                </a:lnTo>
                <a:lnTo>
                  <a:pt x="10122" y="15413"/>
                </a:lnTo>
                <a:lnTo>
                  <a:pt x="10179" y="14550"/>
                </a:lnTo>
                <a:lnTo>
                  <a:pt x="10122" y="13688"/>
                </a:lnTo>
                <a:lnTo>
                  <a:pt x="10064" y="12882"/>
                </a:lnTo>
                <a:lnTo>
                  <a:pt x="9892" y="11215"/>
                </a:lnTo>
                <a:lnTo>
                  <a:pt x="9547" y="9087"/>
                </a:lnTo>
                <a:lnTo>
                  <a:pt x="9202" y="6902"/>
                </a:lnTo>
                <a:lnTo>
                  <a:pt x="9087" y="5752"/>
                </a:lnTo>
                <a:lnTo>
                  <a:pt x="8972" y="4659"/>
                </a:lnTo>
                <a:lnTo>
                  <a:pt x="8972" y="3566"/>
                </a:lnTo>
                <a:lnTo>
                  <a:pt x="9087" y="2474"/>
                </a:lnTo>
                <a:lnTo>
                  <a:pt x="9202" y="1841"/>
                </a:lnTo>
                <a:lnTo>
                  <a:pt x="9374" y="1266"/>
                </a:lnTo>
                <a:lnTo>
                  <a:pt x="9547" y="634"/>
                </a:lnTo>
                <a:lnTo>
                  <a:pt x="9834" y="58"/>
                </a:lnTo>
                <a:lnTo>
                  <a:pt x="9834" y="1"/>
                </a:ln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325" name="Google Shape;325;p11"/>
          <p:cNvSpPr/>
          <p:nvPr/>
        </p:nvSpPr>
        <p:spPr>
          <a:xfrm>
            <a:off x="1476435" y="6023705"/>
            <a:ext cx="333644" cy="449779"/>
          </a:xfrm>
          <a:custGeom>
            <a:avLst/>
            <a:gdLst/>
            <a:ahLst/>
            <a:cxnLst/>
            <a:rect l="l" t="t" r="r" b="b"/>
            <a:pathLst>
              <a:path w="9087" h="12250" extrusionOk="0">
                <a:moveTo>
                  <a:pt x="288" y="0"/>
                </a:moveTo>
                <a:lnTo>
                  <a:pt x="230" y="58"/>
                </a:lnTo>
                <a:lnTo>
                  <a:pt x="173" y="288"/>
                </a:lnTo>
                <a:lnTo>
                  <a:pt x="58" y="863"/>
                </a:lnTo>
                <a:lnTo>
                  <a:pt x="0" y="1668"/>
                </a:lnTo>
                <a:lnTo>
                  <a:pt x="0" y="2530"/>
                </a:lnTo>
                <a:lnTo>
                  <a:pt x="0" y="3336"/>
                </a:lnTo>
                <a:lnTo>
                  <a:pt x="115" y="4198"/>
                </a:lnTo>
                <a:lnTo>
                  <a:pt x="288" y="5003"/>
                </a:lnTo>
                <a:lnTo>
                  <a:pt x="460" y="5808"/>
                </a:lnTo>
                <a:lnTo>
                  <a:pt x="748" y="6613"/>
                </a:lnTo>
                <a:lnTo>
                  <a:pt x="978" y="7361"/>
                </a:lnTo>
                <a:lnTo>
                  <a:pt x="1266" y="7994"/>
                </a:lnTo>
                <a:lnTo>
                  <a:pt x="1553" y="8569"/>
                </a:lnTo>
                <a:lnTo>
                  <a:pt x="1898" y="9144"/>
                </a:lnTo>
                <a:lnTo>
                  <a:pt x="2243" y="9719"/>
                </a:lnTo>
                <a:lnTo>
                  <a:pt x="2646" y="10236"/>
                </a:lnTo>
                <a:lnTo>
                  <a:pt x="3106" y="10696"/>
                </a:lnTo>
                <a:lnTo>
                  <a:pt x="3566" y="11156"/>
                </a:lnTo>
                <a:lnTo>
                  <a:pt x="4141" y="11559"/>
                </a:lnTo>
                <a:lnTo>
                  <a:pt x="4658" y="11847"/>
                </a:lnTo>
                <a:lnTo>
                  <a:pt x="5176" y="12077"/>
                </a:lnTo>
                <a:lnTo>
                  <a:pt x="5694" y="12192"/>
                </a:lnTo>
                <a:lnTo>
                  <a:pt x="6211" y="12249"/>
                </a:lnTo>
                <a:lnTo>
                  <a:pt x="6786" y="12192"/>
                </a:lnTo>
                <a:lnTo>
                  <a:pt x="7304" y="12077"/>
                </a:lnTo>
                <a:lnTo>
                  <a:pt x="7764" y="11789"/>
                </a:lnTo>
                <a:lnTo>
                  <a:pt x="8224" y="11386"/>
                </a:lnTo>
                <a:lnTo>
                  <a:pt x="8626" y="10984"/>
                </a:lnTo>
                <a:lnTo>
                  <a:pt x="8856" y="10466"/>
                </a:lnTo>
                <a:lnTo>
                  <a:pt x="9029" y="10006"/>
                </a:lnTo>
                <a:lnTo>
                  <a:pt x="9086" y="9489"/>
                </a:lnTo>
                <a:lnTo>
                  <a:pt x="9086" y="8971"/>
                </a:lnTo>
                <a:lnTo>
                  <a:pt x="8971" y="8454"/>
                </a:lnTo>
                <a:lnTo>
                  <a:pt x="8741" y="7936"/>
                </a:lnTo>
                <a:lnTo>
                  <a:pt x="8454" y="7419"/>
                </a:lnTo>
                <a:lnTo>
                  <a:pt x="8166" y="7016"/>
                </a:lnTo>
                <a:lnTo>
                  <a:pt x="7879" y="6613"/>
                </a:lnTo>
                <a:lnTo>
                  <a:pt x="7131" y="5866"/>
                </a:lnTo>
                <a:lnTo>
                  <a:pt x="6326" y="5176"/>
                </a:lnTo>
                <a:lnTo>
                  <a:pt x="5521" y="4601"/>
                </a:lnTo>
                <a:lnTo>
                  <a:pt x="4371" y="3911"/>
                </a:lnTo>
                <a:lnTo>
                  <a:pt x="3221" y="3163"/>
                </a:lnTo>
                <a:lnTo>
                  <a:pt x="2646" y="2760"/>
                </a:lnTo>
                <a:lnTo>
                  <a:pt x="2071" y="2300"/>
                </a:lnTo>
                <a:lnTo>
                  <a:pt x="1611" y="1840"/>
                </a:lnTo>
                <a:lnTo>
                  <a:pt x="1151" y="1380"/>
                </a:lnTo>
                <a:lnTo>
                  <a:pt x="690" y="748"/>
                </a:lnTo>
                <a:lnTo>
                  <a:pt x="288" y="0"/>
                </a:ln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326" name="Google Shape;326;p11"/>
          <p:cNvSpPr/>
          <p:nvPr/>
        </p:nvSpPr>
        <p:spPr>
          <a:xfrm>
            <a:off x="11057626" y="6412169"/>
            <a:ext cx="377999" cy="344219"/>
          </a:xfrm>
          <a:custGeom>
            <a:avLst/>
            <a:gdLst/>
            <a:ahLst/>
            <a:cxnLst/>
            <a:rect l="l" t="t" r="r" b="b"/>
            <a:pathLst>
              <a:path w="10295" h="9375" extrusionOk="0">
                <a:moveTo>
                  <a:pt x="1" y="1"/>
                </a:moveTo>
                <a:lnTo>
                  <a:pt x="1" y="58"/>
                </a:lnTo>
                <a:lnTo>
                  <a:pt x="1" y="288"/>
                </a:lnTo>
                <a:lnTo>
                  <a:pt x="58" y="864"/>
                </a:lnTo>
                <a:lnTo>
                  <a:pt x="173" y="1554"/>
                </a:lnTo>
                <a:lnTo>
                  <a:pt x="403" y="2301"/>
                </a:lnTo>
                <a:lnTo>
                  <a:pt x="633" y="3049"/>
                </a:lnTo>
                <a:lnTo>
                  <a:pt x="978" y="3739"/>
                </a:lnTo>
                <a:lnTo>
                  <a:pt x="1323" y="4429"/>
                </a:lnTo>
                <a:lnTo>
                  <a:pt x="1668" y="5119"/>
                </a:lnTo>
                <a:lnTo>
                  <a:pt x="2128" y="5752"/>
                </a:lnTo>
                <a:lnTo>
                  <a:pt x="2531" y="6327"/>
                </a:lnTo>
                <a:lnTo>
                  <a:pt x="2934" y="6787"/>
                </a:lnTo>
                <a:lnTo>
                  <a:pt x="3336" y="7247"/>
                </a:lnTo>
                <a:lnTo>
                  <a:pt x="3796" y="7707"/>
                </a:lnTo>
                <a:lnTo>
                  <a:pt x="4256" y="8052"/>
                </a:lnTo>
                <a:lnTo>
                  <a:pt x="4716" y="8397"/>
                </a:lnTo>
                <a:lnTo>
                  <a:pt x="5234" y="8742"/>
                </a:lnTo>
                <a:lnTo>
                  <a:pt x="5809" y="8972"/>
                </a:lnTo>
                <a:lnTo>
                  <a:pt x="6384" y="9202"/>
                </a:lnTo>
                <a:lnTo>
                  <a:pt x="6901" y="9317"/>
                </a:lnTo>
                <a:lnTo>
                  <a:pt x="7419" y="9375"/>
                </a:lnTo>
                <a:lnTo>
                  <a:pt x="7937" y="9375"/>
                </a:lnTo>
                <a:lnTo>
                  <a:pt x="8397" y="9317"/>
                </a:lnTo>
                <a:lnTo>
                  <a:pt x="8857" y="9144"/>
                </a:lnTo>
                <a:lnTo>
                  <a:pt x="9259" y="8857"/>
                </a:lnTo>
                <a:lnTo>
                  <a:pt x="9662" y="8512"/>
                </a:lnTo>
                <a:lnTo>
                  <a:pt x="9949" y="8052"/>
                </a:lnTo>
                <a:lnTo>
                  <a:pt x="10179" y="7534"/>
                </a:lnTo>
                <a:lnTo>
                  <a:pt x="10294" y="7074"/>
                </a:lnTo>
                <a:lnTo>
                  <a:pt x="10294" y="6614"/>
                </a:lnTo>
                <a:lnTo>
                  <a:pt x="10237" y="6097"/>
                </a:lnTo>
                <a:lnTo>
                  <a:pt x="10064" y="5694"/>
                </a:lnTo>
                <a:lnTo>
                  <a:pt x="9834" y="5234"/>
                </a:lnTo>
                <a:lnTo>
                  <a:pt x="9547" y="4831"/>
                </a:lnTo>
                <a:lnTo>
                  <a:pt x="9144" y="4486"/>
                </a:lnTo>
                <a:lnTo>
                  <a:pt x="8799" y="4199"/>
                </a:lnTo>
                <a:lnTo>
                  <a:pt x="8397" y="3911"/>
                </a:lnTo>
                <a:lnTo>
                  <a:pt x="7592" y="3451"/>
                </a:lnTo>
                <a:lnTo>
                  <a:pt x="6671" y="3049"/>
                </a:lnTo>
                <a:lnTo>
                  <a:pt x="5809" y="2761"/>
                </a:lnTo>
                <a:lnTo>
                  <a:pt x="4601" y="2416"/>
                </a:lnTo>
                <a:lnTo>
                  <a:pt x="3394" y="2014"/>
                </a:lnTo>
                <a:lnTo>
                  <a:pt x="2819" y="1841"/>
                </a:lnTo>
                <a:lnTo>
                  <a:pt x="2186" y="1611"/>
                </a:lnTo>
                <a:lnTo>
                  <a:pt x="1668" y="1324"/>
                </a:lnTo>
                <a:lnTo>
                  <a:pt x="1093" y="979"/>
                </a:lnTo>
                <a:lnTo>
                  <a:pt x="576" y="576"/>
                </a:lnTo>
                <a:lnTo>
                  <a:pt x="58" y="58"/>
                </a:lnTo>
                <a:lnTo>
                  <a:pt x="1" y="1"/>
                </a:ln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327" name="Google Shape;327;p11"/>
          <p:cNvSpPr/>
          <p:nvPr/>
        </p:nvSpPr>
        <p:spPr>
          <a:xfrm>
            <a:off x="10732451" y="6317180"/>
            <a:ext cx="190083" cy="280845"/>
          </a:xfrm>
          <a:custGeom>
            <a:avLst/>
            <a:gdLst/>
            <a:ahLst/>
            <a:cxnLst/>
            <a:rect l="l" t="t" r="r" b="b"/>
            <a:pathLst>
              <a:path w="5177" h="7649" extrusionOk="0">
                <a:moveTo>
                  <a:pt x="1" y="0"/>
                </a:moveTo>
                <a:lnTo>
                  <a:pt x="1" y="58"/>
                </a:lnTo>
                <a:lnTo>
                  <a:pt x="288" y="403"/>
                </a:lnTo>
                <a:lnTo>
                  <a:pt x="518" y="863"/>
                </a:lnTo>
                <a:lnTo>
                  <a:pt x="633" y="1265"/>
                </a:lnTo>
                <a:lnTo>
                  <a:pt x="748" y="1668"/>
                </a:lnTo>
                <a:lnTo>
                  <a:pt x="863" y="2473"/>
                </a:lnTo>
                <a:lnTo>
                  <a:pt x="1036" y="4141"/>
                </a:lnTo>
                <a:lnTo>
                  <a:pt x="1093" y="4773"/>
                </a:lnTo>
                <a:lnTo>
                  <a:pt x="1266" y="5406"/>
                </a:lnTo>
                <a:lnTo>
                  <a:pt x="1438" y="5981"/>
                </a:lnTo>
                <a:lnTo>
                  <a:pt x="1726" y="6556"/>
                </a:lnTo>
                <a:lnTo>
                  <a:pt x="1898" y="6843"/>
                </a:lnTo>
                <a:lnTo>
                  <a:pt x="2128" y="7131"/>
                </a:lnTo>
                <a:lnTo>
                  <a:pt x="2416" y="7303"/>
                </a:lnTo>
                <a:lnTo>
                  <a:pt x="2646" y="7476"/>
                </a:lnTo>
                <a:lnTo>
                  <a:pt x="2934" y="7591"/>
                </a:lnTo>
                <a:lnTo>
                  <a:pt x="3279" y="7649"/>
                </a:lnTo>
                <a:lnTo>
                  <a:pt x="3624" y="7649"/>
                </a:lnTo>
                <a:lnTo>
                  <a:pt x="3969" y="7534"/>
                </a:lnTo>
                <a:lnTo>
                  <a:pt x="4314" y="7418"/>
                </a:lnTo>
                <a:lnTo>
                  <a:pt x="4601" y="7188"/>
                </a:lnTo>
                <a:lnTo>
                  <a:pt x="4774" y="6958"/>
                </a:lnTo>
                <a:lnTo>
                  <a:pt x="4946" y="6728"/>
                </a:lnTo>
                <a:lnTo>
                  <a:pt x="5119" y="6383"/>
                </a:lnTo>
                <a:lnTo>
                  <a:pt x="5176" y="6096"/>
                </a:lnTo>
                <a:lnTo>
                  <a:pt x="5176" y="5693"/>
                </a:lnTo>
                <a:lnTo>
                  <a:pt x="5176" y="5348"/>
                </a:lnTo>
                <a:lnTo>
                  <a:pt x="5119" y="4946"/>
                </a:lnTo>
                <a:lnTo>
                  <a:pt x="5004" y="4543"/>
                </a:lnTo>
                <a:lnTo>
                  <a:pt x="4889" y="4198"/>
                </a:lnTo>
                <a:lnTo>
                  <a:pt x="4716" y="3796"/>
                </a:lnTo>
                <a:lnTo>
                  <a:pt x="4314" y="3106"/>
                </a:lnTo>
                <a:lnTo>
                  <a:pt x="3796" y="2473"/>
                </a:lnTo>
                <a:lnTo>
                  <a:pt x="3106" y="1783"/>
                </a:lnTo>
                <a:lnTo>
                  <a:pt x="2301" y="1093"/>
                </a:lnTo>
                <a:lnTo>
                  <a:pt x="1438" y="575"/>
                </a:lnTo>
                <a:lnTo>
                  <a:pt x="978" y="345"/>
                </a:lnTo>
                <a:lnTo>
                  <a:pt x="518" y="115"/>
                </a:lnTo>
                <a:lnTo>
                  <a:pt x="231" y="58"/>
                </a:lnTo>
                <a:lnTo>
                  <a:pt x="58" y="0"/>
                </a:ln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328" name="Google Shape;328;p11"/>
          <p:cNvSpPr/>
          <p:nvPr/>
        </p:nvSpPr>
        <p:spPr>
          <a:xfrm>
            <a:off x="11368040" y="5736485"/>
            <a:ext cx="758016" cy="312532"/>
          </a:xfrm>
          <a:custGeom>
            <a:avLst/>
            <a:gdLst/>
            <a:ahLst/>
            <a:cxnLst/>
            <a:rect l="l" t="t" r="r" b="b"/>
            <a:pathLst>
              <a:path w="20645" h="8512" extrusionOk="0">
                <a:moveTo>
                  <a:pt x="15699" y="1"/>
                </a:moveTo>
                <a:lnTo>
                  <a:pt x="14779" y="58"/>
                </a:lnTo>
                <a:lnTo>
                  <a:pt x="13802" y="231"/>
                </a:lnTo>
                <a:lnTo>
                  <a:pt x="12882" y="461"/>
                </a:lnTo>
                <a:lnTo>
                  <a:pt x="11962" y="806"/>
                </a:lnTo>
                <a:lnTo>
                  <a:pt x="11099" y="1151"/>
                </a:lnTo>
                <a:lnTo>
                  <a:pt x="9316" y="1899"/>
                </a:lnTo>
                <a:lnTo>
                  <a:pt x="8224" y="2416"/>
                </a:lnTo>
                <a:lnTo>
                  <a:pt x="7131" y="2934"/>
                </a:lnTo>
                <a:lnTo>
                  <a:pt x="5981" y="3451"/>
                </a:lnTo>
                <a:lnTo>
                  <a:pt x="4831" y="3854"/>
                </a:lnTo>
                <a:lnTo>
                  <a:pt x="3623" y="4256"/>
                </a:lnTo>
                <a:lnTo>
                  <a:pt x="3048" y="4371"/>
                </a:lnTo>
                <a:lnTo>
                  <a:pt x="2473" y="4429"/>
                </a:lnTo>
                <a:lnTo>
                  <a:pt x="1840" y="4486"/>
                </a:lnTo>
                <a:lnTo>
                  <a:pt x="1265" y="4429"/>
                </a:lnTo>
                <a:lnTo>
                  <a:pt x="633" y="4371"/>
                </a:lnTo>
                <a:lnTo>
                  <a:pt x="58" y="4199"/>
                </a:lnTo>
                <a:lnTo>
                  <a:pt x="0" y="4199"/>
                </a:lnTo>
                <a:lnTo>
                  <a:pt x="0" y="4314"/>
                </a:lnTo>
                <a:lnTo>
                  <a:pt x="288" y="4601"/>
                </a:lnTo>
                <a:lnTo>
                  <a:pt x="863" y="5119"/>
                </a:lnTo>
                <a:lnTo>
                  <a:pt x="1725" y="5637"/>
                </a:lnTo>
                <a:lnTo>
                  <a:pt x="2530" y="6154"/>
                </a:lnTo>
                <a:lnTo>
                  <a:pt x="3451" y="6557"/>
                </a:lnTo>
                <a:lnTo>
                  <a:pt x="4371" y="6959"/>
                </a:lnTo>
                <a:lnTo>
                  <a:pt x="5291" y="7304"/>
                </a:lnTo>
                <a:lnTo>
                  <a:pt x="6211" y="7592"/>
                </a:lnTo>
                <a:lnTo>
                  <a:pt x="7131" y="7879"/>
                </a:lnTo>
                <a:lnTo>
                  <a:pt x="8051" y="8052"/>
                </a:lnTo>
                <a:lnTo>
                  <a:pt x="8971" y="8224"/>
                </a:lnTo>
                <a:lnTo>
                  <a:pt x="9949" y="8397"/>
                </a:lnTo>
                <a:lnTo>
                  <a:pt x="10869" y="8454"/>
                </a:lnTo>
                <a:lnTo>
                  <a:pt x="11847" y="8512"/>
                </a:lnTo>
                <a:lnTo>
                  <a:pt x="12767" y="8512"/>
                </a:lnTo>
                <a:lnTo>
                  <a:pt x="13744" y="8454"/>
                </a:lnTo>
                <a:lnTo>
                  <a:pt x="14664" y="8339"/>
                </a:lnTo>
                <a:lnTo>
                  <a:pt x="15584" y="8167"/>
                </a:lnTo>
                <a:lnTo>
                  <a:pt x="16275" y="7994"/>
                </a:lnTo>
                <a:lnTo>
                  <a:pt x="17022" y="7707"/>
                </a:lnTo>
                <a:lnTo>
                  <a:pt x="17827" y="7419"/>
                </a:lnTo>
                <a:lnTo>
                  <a:pt x="18517" y="7017"/>
                </a:lnTo>
                <a:lnTo>
                  <a:pt x="19207" y="6557"/>
                </a:lnTo>
                <a:lnTo>
                  <a:pt x="19495" y="6327"/>
                </a:lnTo>
                <a:lnTo>
                  <a:pt x="19782" y="6039"/>
                </a:lnTo>
                <a:lnTo>
                  <a:pt x="20012" y="5752"/>
                </a:lnTo>
                <a:lnTo>
                  <a:pt x="20242" y="5407"/>
                </a:lnTo>
                <a:lnTo>
                  <a:pt x="20415" y="5061"/>
                </a:lnTo>
                <a:lnTo>
                  <a:pt x="20530" y="4716"/>
                </a:lnTo>
                <a:lnTo>
                  <a:pt x="20588" y="4314"/>
                </a:lnTo>
                <a:lnTo>
                  <a:pt x="20645" y="3854"/>
                </a:lnTo>
                <a:lnTo>
                  <a:pt x="20588" y="3451"/>
                </a:lnTo>
                <a:lnTo>
                  <a:pt x="20472" y="3049"/>
                </a:lnTo>
                <a:lnTo>
                  <a:pt x="20300" y="2704"/>
                </a:lnTo>
                <a:lnTo>
                  <a:pt x="20127" y="2301"/>
                </a:lnTo>
                <a:lnTo>
                  <a:pt x="19897" y="1956"/>
                </a:lnTo>
                <a:lnTo>
                  <a:pt x="19610" y="1611"/>
                </a:lnTo>
                <a:lnTo>
                  <a:pt x="19322" y="1324"/>
                </a:lnTo>
                <a:lnTo>
                  <a:pt x="18977" y="1036"/>
                </a:lnTo>
                <a:lnTo>
                  <a:pt x="18632" y="748"/>
                </a:lnTo>
                <a:lnTo>
                  <a:pt x="18230" y="576"/>
                </a:lnTo>
                <a:lnTo>
                  <a:pt x="17885" y="346"/>
                </a:lnTo>
                <a:lnTo>
                  <a:pt x="17482" y="231"/>
                </a:lnTo>
                <a:lnTo>
                  <a:pt x="17080" y="116"/>
                </a:lnTo>
                <a:lnTo>
                  <a:pt x="16677" y="58"/>
                </a:lnTo>
                <a:lnTo>
                  <a:pt x="15699" y="1"/>
                </a:ln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329" name="Google Shape;329;p11"/>
          <p:cNvSpPr/>
          <p:nvPr/>
        </p:nvSpPr>
        <p:spPr>
          <a:xfrm>
            <a:off x="11099853" y="5892757"/>
            <a:ext cx="646140" cy="631343"/>
          </a:xfrm>
          <a:custGeom>
            <a:avLst/>
            <a:gdLst/>
            <a:ahLst/>
            <a:cxnLst/>
            <a:rect l="l" t="t" r="r" b="b"/>
            <a:pathLst>
              <a:path w="17598" h="17195" extrusionOk="0">
                <a:moveTo>
                  <a:pt x="58" y="0"/>
                </a:moveTo>
                <a:lnTo>
                  <a:pt x="58" y="115"/>
                </a:lnTo>
                <a:lnTo>
                  <a:pt x="1" y="518"/>
                </a:lnTo>
                <a:lnTo>
                  <a:pt x="58" y="1438"/>
                </a:lnTo>
                <a:lnTo>
                  <a:pt x="231" y="2761"/>
                </a:lnTo>
                <a:lnTo>
                  <a:pt x="576" y="4083"/>
                </a:lnTo>
                <a:lnTo>
                  <a:pt x="921" y="5348"/>
                </a:lnTo>
                <a:lnTo>
                  <a:pt x="1439" y="6671"/>
                </a:lnTo>
                <a:lnTo>
                  <a:pt x="1956" y="7879"/>
                </a:lnTo>
                <a:lnTo>
                  <a:pt x="2589" y="9086"/>
                </a:lnTo>
                <a:lnTo>
                  <a:pt x="3279" y="10237"/>
                </a:lnTo>
                <a:lnTo>
                  <a:pt x="3969" y="11329"/>
                </a:lnTo>
                <a:lnTo>
                  <a:pt x="4601" y="12249"/>
                </a:lnTo>
                <a:lnTo>
                  <a:pt x="5291" y="13054"/>
                </a:lnTo>
                <a:lnTo>
                  <a:pt x="6039" y="13859"/>
                </a:lnTo>
                <a:lnTo>
                  <a:pt x="6787" y="14550"/>
                </a:lnTo>
                <a:lnTo>
                  <a:pt x="7649" y="15240"/>
                </a:lnTo>
                <a:lnTo>
                  <a:pt x="8512" y="15815"/>
                </a:lnTo>
                <a:lnTo>
                  <a:pt x="9489" y="16332"/>
                </a:lnTo>
                <a:lnTo>
                  <a:pt x="10467" y="16735"/>
                </a:lnTo>
                <a:lnTo>
                  <a:pt x="11387" y="17022"/>
                </a:lnTo>
                <a:lnTo>
                  <a:pt x="12250" y="17195"/>
                </a:lnTo>
                <a:lnTo>
                  <a:pt x="13630" y="17195"/>
                </a:lnTo>
                <a:lnTo>
                  <a:pt x="14032" y="17080"/>
                </a:lnTo>
                <a:lnTo>
                  <a:pt x="14435" y="16965"/>
                </a:lnTo>
                <a:lnTo>
                  <a:pt x="14838" y="16850"/>
                </a:lnTo>
                <a:lnTo>
                  <a:pt x="15240" y="16620"/>
                </a:lnTo>
                <a:lnTo>
                  <a:pt x="15585" y="16390"/>
                </a:lnTo>
                <a:lnTo>
                  <a:pt x="15988" y="16102"/>
                </a:lnTo>
                <a:lnTo>
                  <a:pt x="16275" y="15815"/>
                </a:lnTo>
                <a:lnTo>
                  <a:pt x="16620" y="15412"/>
                </a:lnTo>
                <a:lnTo>
                  <a:pt x="16850" y="15010"/>
                </a:lnTo>
                <a:lnTo>
                  <a:pt x="17080" y="14607"/>
                </a:lnTo>
                <a:lnTo>
                  <a:pt x="17310" y="14204"/>
                </a:lnTo>
                <a:lnTo>
                  <a:pt x="17425" y="13744"/>
                </a:lnTo>
                <a:lnTo>
                  <a:pt x="17540" y="13342"/>
                </a:lnTo>
                <a:lnTo>
                  <a:pt x="17598" y="12939"/>
                </a:lnTo>
                <a:lnTo>
                  <a:pt x="17598" y="12479"/>
                </a:lnTo>
                <a:lnTo>
                  <a:pt x="17598" y="12077"/>
                </a:lnTo>
                <a:lnTo>
                  <a:pt x="17540" y="11674"/>
                </a:lnTo>
                <a:lnTo>
                  <a:pt x="17425" y="11272"/>
                </a:lnTo>
                <a:lnTo>
                  <a:pt x="17253" y="10869"/>
                </a:lnTo>
                <a:lnTo>
                  <a:pt x="16908" y="10122"/>
                </a:lnTo>
                <a:lnTo>
                  <a:pt x="16390" y="9374"/>
                </a:lnTo>
                <a:lnTo>
                  <a:pt x="15758" y="8684"/>
                </a:lnTo>
                <a:lnTo>
                  <a:pt x="15183" y="8109"/>
                </a:lnTo>
                <a:lnTo>
                  <a:pt x="14492" y="7591"/>
                </a:lnTo>
                <a:lnTo>
                  <a:pt x="13802" y="7131"/>
                </a:lnTo>
                <a:lnTo>
                  <a:pt x="13112" y="6671"/>
                </a:lnTo>
                <a:lnTo>
                  <a:pt x="12365" y="6326"/>
                </a:lnTo>
                <a:lnTo>
                  <a:pt x="11560" y="5924"/>
                </a:lnTo>
                <a:lnTo>
                  <a:pt x="10007" y="5348"/>
                </a:lnTo>
                <a:lnTo>
                  <a:pt x="7994" y="4601"/>
                </a:lnTo>
                <a:lnTo>
                  <a:pt x="5867" y="3853"/>
                </a:lnTo>
                <a:lnTo>
                  <a:pt x="4831" y="3451"/>
                </a:lnTo>
                <a:lnTo>
                  <a:pt x="3796" y="2991"/>
                </a:lnTo>
                <a:lnTo>
                  <a:pt x="2819" y="2473"/>
                </a:lnTo>
                <a:lnTo>
                  <a:pt x="1956" y="1841"/>
                </a:lnTo>
                <a:lnTo>
                  <a:pt x="1439" y="1438"/>
                </a:lnTo>
                <a:lnTo>
                  <a:pt x="978" y="1036"/>
                </a:lnTo>
                <a:lnTo>
                  <a:pt x="518" y="518"/>
                </a:lnTo>
                <a:lnTo>
                  <a:pt x="116" y="58"/>
                </a:lnTo>
                <a:lnTo>
                  <a:pt x="58" y="0"/>
                </a:ln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330" name="Google Shape;330;p11"/>
          <p:cNvSpPr/>
          <p:nvPr/>
        </p:nvSpPr>
        <p:spPr>
          <a:xfrm>
            <a:off x="10823255" y="6061659"/>
            <a:ext cx="187952" cy="147859"/>
          </a:xfrm>
          <a:custGeom>
            <a:avLst/>
            <a:gdLst/>
            <a:ahLst/>
            <a:cxnLst/>
            <a:rect l="l" t="t" r="r" b="b"/>
            <a:pathLst>
              <a:path w="5119" h="4027" extrusionOk="0">
                <a:moveTo>
                  <a:pt x="2071" y="1"/>
                </a:moveTo>
                <a:lnTo>
                  <a:pt x="1553" y="116"/>
                </a:lnTo>
                <a:lnTo>
                  <a:pt x="1208" y="231"/>
                </a:lnTo>
                <a:lnTo>
                  <a:pt x="806" y="461"/>
                </a:lnTo>
                <a:lnTo>
                  <a:pt x="518" y="748"/>
                </a:lnTo>
                <a:lnTo>
                  <a:pt x="288" y="1094"/>
                </a:lnTo>
                <a:lnTo>
                  <a:pt x="115" y="1439"/>
                </a:lnTo>
                <a:lnTo>
                  <a:pt x="0" y="1841"/>
                </a:lnTo>
                <a:lnTo>
                  <a:pt x="58" y="2244"/>
                </a:lnTo>
                <a:lnTo>
                  <a:pt x="230" y="2646"/>
                </a:lnTo>
                <a:lnTo>
                  <a:pt x="518" y="3049"/>
                </a:lnTo>
                <a:lnTo>
                  <a:pt x="863" y="3394"/>
                </a:lnTo>
                <a:lnTo>
                  <a:pt x="1266" y="3624"/>
                </a:lnTo>
                <a:lnTo>
                  <a:pt x="1726" y="3796"/>
                </a:lnTo>
                <a:lnTo>
                  <a:pt x="2186" y="3969"/>
                </a:lnTo>
                <a:lnTo>
                  <a:pt x="2646" y="4026"/>
                </a:lnTo>
                <a:lnTo>
                  <a:pt x="3106" y="3969"/>
                </a:lnTo>
                <a:lnTo>
                  <a:pt x="3566" y="3911"/>
                </a:lnTo>
                <a:lnTo>
                  <a:pt x="3968" y="3739"/>
                </a:lnTo>
                <a:lnTo>
                  <a:pt x="4313" y="3509"/>
                </a:lnTo>
                <a:lnTo>
                  <a:pt x="4659" y="3279"/>
                </a:lnTo>
                <a:lnTo>
                  <a:pt x="4889" y="2934"/>
                </a:lnTo>
                <a:lnTo>
                  <a:pt x="5061" y="2589"/>
                </a:lnTo>
                <a:lnTo>
                  <a:pt x="5119" y="2186"/>
                </a:lnTo>
                <a:lnTo>
                  <a:pt x="5119" y="1784"/>
                </a:lnTo>
                <a:lnTo>
                  <a:pt x="4946" y="1324"/>
                </a:lnTo>
                <a:lnTo>
                  <a:pt x="4659" y="979"/>
                </a:lnTo>
                <a:lnTo>
                  <a:pt x="4313" y="633"/>
                </a:lnTo>
                <a:lnTo>
                  <a:pt x="3911" y="346"/>
                </a:lnTo>
                <a:lnTo>
                  <a:pt x="3451" y="173"/>
                </a:lnTo>
                <a:lnTo>
                  <a:pt x="2991" y="58"/>
                </a:lnTo>
                <a:lnTo>
                  <a:pt x="2531" y="1"/>
                </a:ln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331" name="Google Shape;331;p11"/>
          <p:cNvSpPr/>
          <p:nvPr/>
        </p:nvSpPr>
        <p:spPr>
          <a:xfrm>
            <a:off x="1406744" y="6488225"/>
            <a:ext cx="130968" cy="103504"/>
          </a:xfrm>
          <a:custGeom>
            <a:avLst/>
            <a:gdLst/>
            <a:ahLst/>
            <a:cxnLst/>
            <a:rect l="l" t="t" r="r" b="b"/>
            <a:pathLst>
              <a:path w="3567" h="2819" extrusionOk="0">
                <a:moveTo>
                  <a:pt x="1381" y="1"/>
                </a:moveTo>
                <a:lnTo>
                  <a:pt x="1093" y="58"/>
                </a:lnTo>
                <a:lnTo>
                  <a:pt x="806" y="173"/>
                </a:lnTo>
                <a:lnTo>
                  <a:pt x="576" y="346"/>
                </a:lnTo>
                <a:lnTo>
                  <a:pt x="346" y="518"/>
                </a:lnTo>
                <a:lnTo>
                  <a:pt x="173" y="748"/>
                </a:lnTo>
                <a:lnTo>
                  <a:pt x="58" y="1036"/>
                </a:lnTo>
                <a:lnTo>
                  <a:pt x="1" y="1266"/>
                </a:lnTo>
                <a:lnTo>
                  <a:pt x="1" y="1553"/>
                </a:lnTo>
                <a:lnTo>
                  <a:pt x="173" y="1841"/>
                </a:lnTo>
                <a:lnTo>
                  <a:pt x="346" y="2128"/>
                </a:lnTo>
                <a:lnTo>
                  <a:pt x="576" y="2358"/>
                </a:lnTo>
                <a:lnTo>
                  <a:pt x="863" y="2531"/>
                </a:lnTo>
                <a:lnTo>
                  <a:pt x="1151" y="2646"/>
                </a:lnTo>
                <a:lnTo>
                  <a:pt x="1496" y="2761"/>
                </a:lnTo>
                <a:lnTo>
                  <a:pt x="1841" y="2818"/>
                </a:lnTo>
                <a:lnTo>
                  <a:pt x="2128" y="2818"/>
                </a:lnTo>
                <a:lnTo>
                  <a:pt x="2473" y="2703"/>
                </a:lnTo>
                <a:lnTo>
                  <a:pt x="2761" y="2646"/>
                </a:lnTo>
                <a:lnTo>
                  <a:pt x="2991" y="2473"/>
                </a:lnTo>
                <a:lnTo>
                  <a:pt x="3221" y="2301"/>
                </a:lnTo>
                <a:lnTo>
                  <a:pt x="3394" y="2071"/>
                </a:lnTo>
                <a:lnTo>
                  <a:pt x="3509" y="1783"/>
                </a:lnTo>
                <a:lnTo>
                  <a:pt x="3566" y="1496"/>
                </a:lnTo>
                <a:lnTo>
                  <a:pt x="3509" y="1208"/>
                </a:lnTo>
                <a:lnTo>
                  <a:pt x="3394" y="921"/>
                </a:lnTo>
                <a:lnTo>
                  <a:pt x="3221" y="691"/>
                </a:lnTo>
                <a:lnTo>
                  <a:pt x="2991" y="461"/>
                </a:lnTo>
                <a:lnTo>
                  <a:pt x="2703" y="288"/>
                </a:lnTo>
                <a:lnTo>
                  <a:pt x="2416" y="116"/>
                </a:lnTo>
                <a:lnTo>
                  <a:pt x="2071" y="58"/>
                </a:lnTo>
                <a:lnTo>
                  <a:pt x="1726" y="1"/>
                </a:ln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332" name="Google Shape;332;p11"/>
          <p:cNvSpPr/>
          <p:nvPr/>
        </p:nvSpPr>
        <p:spPr>
          <a:xfrm>
            <a:off x="209256" y="1261763"/>
            <a:ext cx="130968" cy="101375"/>
          </a:xfrm>
          <a:custGeom>
            <a:avLst/>
            <a:gdLst/>
            <a:ahLst/>
            <a:cxnLst/>
            <a:rect l="l" t="t" r="r" b="b"/>
            <a:pathLst>
              <a:path w="3567" h="2761" extrusionOk="0">
                <a:moveTo>
                  <a:pt x="1726" y="0"/>
                </a:moveTo>
                <a:lnTo>
                  <a:pt x="1381" y="58"/>
                </a:lnTo>
                <a:lnTo>
                  <a:pt x="1093" y="115"/>
                </a:lnTo>
                <a:lnTo>
                  <a:pt x="748" y="288"/>
                </a:lnTo>
                <a:lnTo>
                  <a:pt x="518" y="460"/>
                </a:lnTo>
                <a:lnTo>
                  <a:pt x="346" y="690"/>
                </a:lnTo>
                <a:lnTo>
                  <a:pt x="173" y="920"/>
                </a:lnTo>
                <a:lnTo>
                  <a:pt x="58" y="1150"/>
                </a:lnTo>
                <a:lnTo>
                  <a:pt x="1" y="1438"/>
                </a:lnTo>
                <a:lnTo>
                  <a:pt x="1" y="1725"/>
                </a:lnTo>
                <a:lnTo>
                  <a:pt x="116" y="2013"/>
                </a:lnTo>
                <a:lnTo>
                  <a:pt x="288" y="2243"/>
                </a:lnTo>
                <a:lnTo>
                  <a:pt x="576" y="2473"/>
                </a:lnTo>
                <a:lnTo>
                  <a:pt x="863" y="2588"/>
                </a:lnTo>
                <a:lnTo>
                  <a:pt x="1208" y="2703"/>
                </a:lnTo>
                <a:lnTo>
                  <a:pt x="1496" y="2760"/>
                </a:lnTo>
                <a:lnTo>
                  <a:pt x="2186" y="2760"/>
                </a:lnTo>
                <a:lnTo>
                  <a:pt x="2474" y="2645"/>
                </a:lnTo>
                <a:lnTo>
                  <a:pt x="2819" y="2473"/>
                </a:lnTo>
                <a:lnTo>
                  <a:pt x="3049" y="2300"/>
                </a:lnTo>
                <a:lnTo>
                  <a:pt x="3221" y="2128"/>
                </a:lnTo>
                <a:lnTo>
                  <a:pt x="3394" y="1898"/>
                </a:lnTo>
                <a:lnTo>
                  <a:pt x="3509" y="1610"/>
                </a:lnTo>
                <a:lnTo>
                  <a:pt x="3566" y="1323"/>
                </a:lnTo>
                <a:lnTo>
                  <a:pt x="3509" y="1035"/>
                </a:lnTo>
                <a:lnTo>
                  <a:pt x="3451" y="805"/>
                </a:lnTo>
                <a:lnTo>
                  <a:pt x="3221" y="518"/>
                </a:lnTo>
                <a:lnTo>
                  <a:pt x="2991" y="345"/>
                </a:lnTo>
                <a:lnTo>
                  <a:pt x="2704" y="173"/>
                </a:lnTo>
                <a:lnTo>
                  <a:pt x="2359" y="58"/>
                </a:lnTo>
                <a:lnTo>
                  <a:pt x="2071" y="0"/>
                </a:ln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333" name="Google Shape;333;p11"/>
          <p:cNvSpPr/>
          <p:nvPr/>
        </p:nvSpPr>
        <p:spPr>
          <a:xfrm>
            <a:off x="171513" y="5886454"/>
            <a:ext cx="187952" cy="147821"/>
          </a:xfrm>
          <a:custGeom>
            <a:avLst/>
            <a:gdLst/>
            <a:ahLst/>
            <a:cxnLst/>
            <a:rect l="l" t="t" r="r" b="b"/>
            <a:pathLst>
              <a:path w="5119" h="4026" extrusionOk="0">
                <a:moveTo>
                  <a:pt x="2013" y="0"/>
                </a:moveTo>
                <a:lnTo>
                  <a:pt x="1553" y="115"/>
                </a:lnTo>
                <a:lnTo>
                  <a:pt x="1150" y="230"/>
                </a:lnTo>
                <a:lnTo>
                  <a:pt x="805" y="460"/>
                </a:lnTo>
                <a:lnTo>
                  <a:pt x="518" y="748"/>
                </a:lnTo>
                <a:lnTo>
                  <a:pt x="230" y="1093"/>
                </a:lnTo>
                <a:lnTo>
                  <a:pt x="58" y="1438"/>
                </a:lnTo>
                <a:lnTo>
                  <a:pt x="0" y="1840"/>
                </a:lnTo>
                <a:lnTo>
                  <a:pt x="58" y="2243"/>
                </a:lnTo>
                <a:lnTo>
                  <a:pt x="230" y="2646"/>
                </a:lnTo>
                <a:lnTo>
                  <a:pt x="518" y="3048"/>
                </a:lnTo>
                <a:lnTo>
                  <a:pt x="863" y="3336"/>
                </a:lnTo>
                <a:lnTo>
                  <a:pt x="1265" y="3623"/>
                </a:lnTo>
                <a:lnTo>
                  <a:pt x="1668" y="3796"/>
                </a:lnTo>
                <a:lnTo>
                  <a:pt x="2128" y="3968"/>
                </a:lnTo>
                <a:lnTo>
                  <a:pt x="2646" y="4026"/>
                </a:lnTo>
                <a:lnTo>
                  <a:pt x="3106" y="3968"/>
                </a:lnTo>
                <a:lnTo>
                  <a:pt x="3566" y="3911"/>
                </a:lnTo>
                <a:lnTo>
                  <a:pt x="3968" y="3738"/>
                </a:lnTo>
                <a:lnTo>
                  <a:pt x="4313" y="3508"/>
                </a:lnTo>
                <a:lnTo>
                  <a:pt x="4658" y="3221"/>
                </a:lnTo>
                <a:lnTo>
                  <a:pt x="4888" y="2933"/>
                </a:lnTo>
                <a:lnTo>
                  <a:pt x="5061" y="2531"/>
                </a:lnTo>
                <a:lnTo>
                  <a:pt x="5118" y="2186"/>
                </a:lnTo>
                <a:lnTo>
                  <a:pt x="5061" y="1725"/>
                </a:lnTo>
                <a:lnTo>
                  <a:pt x="4888" y="1323"/>
                </a:lnTo>
                <a:lnTo>
                  <a:pt x="4601" y="978"/>
                </a:lnTo>
                <a:lnTo>
                  <a:pt x="4256" y="633"/>
                </a:lnTo>
                <a:lnTo>
                  <a:pt x="3853" y="345"/>
                </a:lnTo>
                <a:lnTo>
                  <a:pt x="3451" y="173"/>
                </a:lnTo>
                <a:lnTo>
                  <a:pt x="2991" y="58"/>
                </a:lnTo>
                <a:lnTo>
                  <a:pt x="2531" y="0"/>
                </a:ln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334" name="Google Shape;334;p11"/>
          <p:cNvSpPr/>
          <p:nvPr/>
        </p:nvSpPr>
        <p:spPr>
          <a:xfrm>
            <a:off x="87063" y="6114473"/>
            <a:ext cx="388536" cy="185860"/>
          </a:xfrm>
          <a:custGeom>
            <a:avLst/>
            <a:gdLst/>
            <a:ahLst/>
            <a:cxnLst/>
            <a:rect l="l" t="t" r="r" b="b"/>
            <a:pathLst>
              <a:path w="10582" h="5062" extrusionOk="0">
                <a:moveTo>
                  <a:pt x="2013" y="1"/>
                </a:moveTo>
                <a:lnTo>
                  <a:pt x="1610" y="116"/>
                </a:lnTo>
                <a:lnTo>
                  <a:pt x="1150" y="288"/>
                </a:lnTo>
                <a:lnTo>
                  <a:pt x="748" y="519"/>
                </a:lnTo>
                <a:lnTo>
                  <a:pt x="460" y="806"/>
                </a:lnTo>
                <a:lnTo>
                  <a:pt x="173" y="1209"/>
                </a:lnTo>
                <a:lnTo>
                  <a:pt x="0" y="1554"/>
                </a:lnTo>
                <a:lnTo>
                  <a:pt x="0" y="1784"/>
                </a:lnTo>
                <a:lnTo>
                  <a:pt x="0" y="2014"/>
                </a:lnTo>
                <a:lnTo>
                  <a:pt x="58" y="2416"/>
                </a:lnTo>
                <a:lnTo>
                  <a:pt x="230" y="2761"/>
                </a:lnTo>
                <a:lnTo>
                  <a:pt x="460" y="3106"/>
                </a:lnTo>
                <a:lnTo>
                  <a:pt x="748" y="3394"/>
                </a:lnTo>
                <a:lnTo>
                  <a:pt x="1093" y="3681"/>
                </a:lnTo>
                <a:lnTo>
                  <a:pt x="1438" y="3911"/>
                </a:lnTo>
                <a:lnTo>
                  <a:pt x="2185" y="4314"/>
                </a:lnTo>
                <a:lnTo>
                  <a:pt x="2645" y="4486"/>
                </a:lnTo>
                <a:lnTo>
                  <a:pt x="3105" y="4659"/>
                </a:lnTo>
                <a:lnTo>
                  <a:pt x="4083" y="4889"/>
                </a:lnTo>
                <a:lnTo>
                  <a:pt x="5061" y="5004"/>
                </a:lnTo>
                <a:lnTo>
                  <a:pt x="6038" y="5062"/>
                </a:lnTo>
                <a:lnTo>
                  <a:pt x="7073" y="5004"/>
                </a:lnTo>
                <a:lnTo>
                  <a:pt x="8108" y="4831"/>
                </a:lnTo>
                <a:lnTo>
                  <a:pt x="9086" y="4601"/>
                </a:lnTo>
                <a:lnTo>
                  <a:pt x="10064" y="4256"/>
                </a:lnTo>
                <a:lnTo>
                  <a:pt x="10409" y="4026"/>
                </a:lnTo>
                <a:lnTo>
                  <a:pt x="10581" y="3911"/>
                </a:lnTo>
                <a:lnTo>
                  <a:pt x="10236" y="3911"/>
                </a:lnTo>
                <a:lnTo>
                  <a:pt x="9949" y="3854"/>
                </a:lnTo>
                <a:lnTo>
                  <a:pt x="9316" y="3739"/>
                </a:lnTo>
                <a:lnTo>
                  <a:pt x="8741" y="3509"/>
                </a:lnTo>
                <a:lnTo>
                  <a:pt x="8166" y="3221"/>
                </a:lnTo>
                <a:lnTo>
                  <a:pt x="7591" y="2876"/>
                </a:lnTo>
                <a:lnTo>
                  <a:pt x="7073" y="2474"/>
                </a:lnTo>
                <a:lnTo>
                  <a:pt x="6038" y="1726"/>
                </a:lnTo>
                <a:lnTo>
                  <a:pt x="5233" y="1151"/>
                </a:lnTo>
                <a:lnTo>
                  <a:pt x="4371" y="634"/>
                </a:lnTo>
                <a:lnTo>
                  <a:pt x="3911" y="404"/>
                </a:lnTo>
                <a:lnTo>
                  <a:pt x="3450" y="231"/>
                </a:lnTo>
                <a:lnTo>
                  <a:pt x="2933" y="58"/>
                </a:lnTo>
                <a:lnTo>
                  <a:pt x="2415" y="1"/>
                </a:ln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335" name="Google Shape;335;p11"/>
          <p:cNvSpPr/>
          <p:nvPr/>
        </p:nvSpPr>
        <p:spPr>
          <a:xfrm>
            <a:off x="11532960" y="879218"/>
            <a:ext cx="557432" cy="369553"/>
          </a:xfrm>
          <a:custGeom>
            <a:avLst/>
            <a:gdLst/>
            <a:ahLst/>
            <a:cxnLst/>
            <a:rect l="l" t="t" r="r" b="b"/>
            <a:pathLst>
              <a:path w="15182" h="10065" extrusionOk="0">
                <a:moveTo>
                  <a:pt x="1840" y="1"/>
                </a:moveTo>
                <a:lnTo>
                  <a:pt x="1035" y="58"/>
                </a:lnTo>
                <a:lnTo>
                  <a:pt x="403" y="231"/>
                </a:lnTo>
                <a:lnTo>
                  <a:pt x="58" y="346"/>
                </a:lnTo>
                <a:lnTo>
                  <a:pt x="0" y="403"/>
                </a:lnTo>
                <a:lnTo>
                  <a:pt x="58" y="403"/>
                </a:lnTo>
                <a:lnTo>
                  <a:pt x="575" y="576"/>
                </a:lnTo>
                <a:lnTo>
                  <a:pt x="1035" y="748"/>
                </a:lnTo>
                <a:lnTo>
                  <a:pt x="1495" y="921"/>
                </a:lnTo>
                <a:lnTo>
                  <a:pt x="1898" y="1208"/>
                </a:lnTo>
                <a:lnTo>
                  <a:pt x="2300" y="1496"/>
                </a:lnTo>
                <a:lnTo>
                  <a:pt x="2703" y="1783"/>
                </a:lnTo>
                <a:lnTo>
                  <a:pt x="3393" y="2473"/>
                </a:lnTo>
                <a:lnTo>
                  <a:pt x="4083" y="3278"/>
                </a:lnTo>
                <a:lnTo>
                  <a:pt x="4716" y="4084"/>
                </a:lnTo>
                <a:lnTo>
                  <a:pt x="5923" y="5636"/>
                </a:lnTo>
                <a:lnTo>
                  <a:pt x="6901" y="6901"/>
                </a:lnTo>
                <a:lnTo>
                  <a:pt x="7419" y="7476"/>
                </a:lnTo>
                <a:lnTo>
                  <a:pt x="7936" y="8052"/>
                </a:lnTo>
                <a:lnTo>
                  <a:pt x="8511" y="8627"/>
                </a:lnTo>
                <a:lnTo>
                  <a:pt x="9144" y="9087"/>
                </a:lnTo>
                <a:lnTo>
                  <a:pt x="9776" y="9547"/>
                </a:lnTo>
                <a:lnTo>
                  <a:pt x="10524" y="9834"/>
                </a:lnTo>
                <a:lnTo>
                  <a:pt x="11156" y="10007"/>
                </a:lnTo>
                <a:lnTo>
                  <a:pt x="11847" y="10064"/>
                </a:lnTo>
                <a:lnTo>
                  <a:pt x="12537" y="10007"/>
                </a:lnTo>
                <a:lnTo>
                  <a:pt x="13227" y="9834"/>
                </a:lnTo>
                <a:lnTo>
                  <a:pt x="13917" y="9547"/>
                </a:lnTo>
                <a:lnTo>
                  <a:pt x="14204" y="9317"/>
                </a:lnTo>
                <a:lnTo>
                  <a:pt x="14434" y="9144"/>
                </a:lnTo>
                <a:lnTo>
                  <a:pt x="14664" y="8857"/>
                </a:lnTo>
                <a:lnTo>
                  <a:pt x="14837" y="8569"/>
                </a:lnTo>
                <a:lnTo>
                  <a:pt x="15009" y="8282"/>
                </a:lnTo>
                <a:lnTo>
                  <a:pt x="15124" y="7937"/>
                </a:lnTo>
                <a:lnTo>
                  <a:pt x="15182" y="7649"/>
                </a:lnTo>
                <a:lnTo>
                  <a:pt x="15182" y="7304"/>
                </a:lnTo>
                <a:lnTo>
                  <a:pt x="15124" y="7016"/>
                </a:lnTo>
                <a:lnTo>
                  <a:pt x="15067" y="6729"/>
                </a:lnTo>
                <a:lnTo>
                  <a:pt x="14837" y="6096"/>
                </a:lnTo>
                <a:lnTo>
                  <a:pt x="14549" y="5521"/>
                </a:lnTo>
                <a:lnTo>
                  <a:pt x="14147" y="4946"/>
                </a:lnTo>
                <a:lnTo>
                  <a:pt x="13744" y="4429"/>
                </a:lnTo>
                <a:lnTo>
                  <a:pt x="13284" y="3969"/>
                </a:lnTo>
                <a:lnTo>
                  <a:pt x="12882" y="3566"/>
                </a:lnTo>
                <a:lnTo>
                  <a:pt x="12249" y="3048"/>
                </a:lnTo>
                <a:lnTo>
                  <a:pt x="11617" y="2588"/>
                </a:lnTo>
                <a:lnTo>
                  <a:pt x="10984" y="2186"/>
                </a:lnTo>
                <a:lnTo>
                  <a:pt x="10294" y="1841"/>
                </a:lnTo>
                <a:lnTo>
                  <a:pt x="9546" y="1496"/>
                </a:lnTo>
                <a:lnTo>
                  <a:pt x="8856" y="1208"/>
                </a:lnTo>
                <a:lnTo>
                  <a:pt x="7361" y="748"/>
                </a:lnTo>
                <a:lnTo>
                  <a:pt x="6613" y="518"/>
                </a:lnTo>
                <a:lnTo>
                  <a:pt x="5866" y="346"/>
                </a:lnTo>
                <a:lnTo>
                  <a:pt x="5061" y="173"/>
                </a:lnTo>
                <a:lnTo>
                  <a:pt x="4256" y="116"/>
                </a:lnTo>
                <a:lnTo>
                  <a:pt x="3451" y="1"/>
                </a:ln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336" name="Google Shape;336;p11"/>
          <p:cNvSpPr/>
          <p:nvPr/>
        </p:nvSpPr>
        <p:spPr>
          <a:xfrm>
            <a:off x="11040976" y="822194"/>
            <a:ext cx="335737" cy="158396"/>
          </a:xfrm>
          <a:custGeom>
            <a:avLst/>
            <a:gdLst/>
            <a:ahLst/>
            <a:cxnLst/>
            <a:rect l="l" t="t" r="r" b="b"/>
            <a:pathLst>
              <a:path w="9144" h="4314" extrusionOk="0">
                <a:moveTo>
                  <a:pt x="4601" y="1"/>
                </a:moveTo>
                <a:lnTo>
                  <a:pt x="3853" y="116"/>
                </a:lnTo>
                <a:lnTo>
                  <a:pt x="3163" y="231"/>
                </a:lnTo>
                <a:lnTo>
                  <a:pt x="2415" y="461"/>
                </a:lnTo>
                <a:lnTo>
                  <a:pt x="1783" y="749"/>
                </a:lnTo>
                <a:lnTo>
                  <a:pt x="1150" y="1094"/>
                </a:lnTo>
                <a:lnTo>
                  <a:pt x="575" y="1496"/>
                </a:lnTo>
                <a:lnTo>
                  <a:pt x="173" y="1841"/>
                </a:lnTo>
                <a:lnTo>
                  <a:pt x="0" y="2014"/>
                </a:lnTo>
                <a:lnTo>
                  <a:pt x="0" y="2071"/>
                </a:lnTo>
                <a:lnTo>
                  <a:pt x="58" y="2071"/>
                </a:lnTo>
                <a:lnTo>
                  <a:pt x="575" y="2014"/>
                </a:lnTo>
                <a:lnTo>
                  <a:pt x="1035" y="2014"/>
                </a:lnTo>
                <a:lnTo>
                  <a:pt x="1553" y="2129"/>
                </a:lnTo>
                <a:lnTo>
                  <a:pt x="2070" y="2244"/>
                </a:lnTo>
                <a:lnTo>
                  <a:pt x="2530" y="2474"/>
                </a:lnTo>
                <a:lnTo>
                  <a:pt x="2991" y="2704"/>
                </a:lnTo>
                <a:lnTo>
                  <a:pt x="3911" y="3221"/>
                </a:lnTo>
                <a:lnTo>
                  <a:pt x="5061" y="3796"/>
                </a:lnTo>
                <a:lnTo>
                  <a:pt x="5636" y="4026"/>
                </a:lnTo>
                <a:lnTo>
                  <a:pt x="6211" y="4199"/>
                </a:lnTo>
                <a:lnTo>
                  <a:pt x="6786" y="4314"/>
                </a:lnTo>
                <a:lnTo>
                  <a:pt x="7304" y="4256"/>
                </a:lnTo>
                <a:lnTo>
                  <a:pt x="7821" y="4084"/>
                </a:lnTo>
                <a:lnTo>
                  <a:pt x="8109" y="3969"/>
                </a:lnTo>
                <a:lnTo>
                  <a:pt x="8281" y="3796"/>
                </a:lnTo>
                <a:lnTo>
                  <a:pt x="8684" y="3394"/>
                </a:lnTo>
                <a:lnTo>
                  <a:pt x="8971" y="2934"/>
                </a:lnTo>
                <a:lnTo>
                  <a:pt x="9029" y="2646"/>
                </a:lnTo>
                <a:lnTo>
                  <a:pt x="9144" y="2416"/>
                </a:lnTo>
                <a:lnTo>
                  <a:pt x="9144" y="2129"/>
                </a:lnTo>
                <a:lnTo>
                  <a:pt x="9144" y="1899"/>
                </a:lnTo>
                <a:lnTo>
                  <a:pt x="9086" y="1669"/>
                </a:lnTo>
                <a:lnTo>
                  <a:pt x="8971" y="1439"/>
                </a:lnTo>
                <a:lnTo>
                  <a:pt x="8856" y="1209"/>
                </a:lnTo>
                <a:lnTo>
                  <a:pt x="8741" y="1036"/>
                </a:lnTo>
                <a:lnTo>
                  <a:pt x="8339" y="749"/>
                </a:lnTo>
                <a:lnTo>
                  <a:pt x="7936" y="519"/>
                </a:lnTo>
                <a:lnTo>
                  <a:pt x="7419" y="346"/>
                </a:lnTo>
                <a:lnTo>
                  <a:pt x="6958" y="173"/>
                </a:lnTo>
                <a:lnTo>
                  <a:pt x="6038" y="58"/>
                </a:lnTo>
                <a:lnTo>
                  <a:pt x="5348" y="1"/>
                </a:ln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337" name="Google Shape;337;p11"/>
          <p:cNvSpPr/>
          <p:nvPr/>
        </p:nvSpPr>
        <p:spPr>
          <a:xfrm>
            <a:off x="10964933" y="108506"/>
            <a:ext cx="399111" cy="538449"/>
          </a:xfrm>
          <a:custGeom>
            <a:avLst/>
            <a:gdLst/>
            <a:ahLst/>
            <a:cxnLst/>
            <a:rect l="l" t="t" r="r" b="b"/>
            <a:pathLst>
              <a:path w="10870" h="14665" extrusionOk="0">
                <a:moveTo>
                  <a:pt x="7304" y="1"/>
                </a:moveTo>
                <a:lnTo>
                  <a:pt x="6672" y="58"/>
                </a:lnTo>
                <a:lnTo>
                  <a:pt x="6097" y="231"/>
                </a:lnTo>
                <a:lnTo>
                  <a:pt x="5522" y="518"/>
                </a:lnTo>
                <a:lnTo>
                  <a:pt x="5004" y="921"/>
                </a:lnTo>
                <a:lnTo>
                  <a:pt x="4544" y="1381"/>
                </a:lnTo>
                <a:lnTo>
                  <a:pt x="4141" y="1956"/>
                </a:lnTo>
                <a:lnTo>
                  <a:pt x="3796" y="2474"/>
                </a:lnTo>
                <a:lnTo>
                  <a:pt x="3509" y="2991"/>
                </a:lnTo>
                <a:lnTo>
                  <a:pt x="3279" y="3566"/>
                </a:lnTo>
                <a:lnTo>
                  <a:pt x="3049" y="4199"/>
                </a:lnTo>
                <a:lnTo>
                  <a:pt x="2704" y="5406"/>
                </a:lnTo>
                <a:lnTo>
                  <a:pt x="2474" y="6614"/>
                </a:lnTo>
                <a:lnTo>
                  <a:pt x="2244" y="8224"/>
                </a:lnTo>
                <a:lnTo>
                  <a:pt x="2014" y="9892"/>
                </a:lnTo>
                <a:lnTo>
                  <a:pt x="1841" y="10697"/>
                </a:lnTo>
                <a:lnTo>
                  <a:pt x="1611" y="11502"/>
                </a:lnTo>
                <a:lnTo>
                  <a:pt x="1381" y="12307"/>
                </a:lnTo>
                <a:lnTo>
                  <a:pt x="1036" y="13055"/>
                </a:lnTo>
                <a:lnTo>
                  <a:pt x="576" y="13860"/>
                </a:lnTo>
                <a:lnTo>
                  <a:pt x="288" y="14262"/>
                </a:lnTo>
                <a:lnTo>
                  <a:pt x="1" y="14607"/>
                </a:lnTo>
                <a:lnTo>
                  <a:pt x="1" y="14665"/>
                </a:lnTo>
                <a:lnTo>
                  <a:pt x="58" y="14665"/>
                </a:lnTo>
                <a:lnTo>
                  <a:pt x="346" y="14607"/>
                </a:lnTo>
                <a:lnTo>
                  <a:pt x="1036" y="14492"/>
                </a:lnTo>
                <a:lnTo>
                  <a:pt x="1956" y="14147"/>
                </a:lnTo>
                <a:lnTo>
                  <a:pt x="2876" y="13745"/>
                </a:lnTo>
                <a:lnTo>
                  <a:pt x="3796" y="13285"/>
                </a:lnTo>
                <a:lnTo>
                  <a:pt x="4659" y="12767"/>
                </a:lnTo>
                <a:lnTo>
                  <a:pt x="5464" y="12192"/>
                </a:lnTo>
                <a:lnTo>
                  <a:pt x="6269" y="11560"/>
                </a:lnTo>
                <a:lnTo>
                  <a:pt x="7017" y="10869"/>
                </a:lnTo>
                <a:lnTo>
                  <a:pt x="7764" y="10237"/>
                </a:lnTo>
                <a:lnTo>
                  <a:pt x="8282" y="9604"/>
                </a:lnTo>
                <a:lnTo>
                  <a:pt x="8799" y="8972"/>
                </a:lnTo>
                <a:lnTo>
                  <a:pt x="9259" y="8339"/>
                </a:lnTo>
                <a:lnTo>
                  <a:pt x="9720" y="7707"/>
                </a:lnTo>
                <a:lnTo>
                  <a:pt x="10065" y="6959"/>
                </a:lnTo>
                <a:lnTo>
                  <a:pt x="10352" y="6269"/>
                </a:lnTo>
                <a:lnTo>
                  <a:pt x="10640" y="5464"/>
                </a:lnTo>
                <a:lnTo>
                  <a:pt x="10812" y="4659"/>
                </a:lnTo>
                <a:lnTo>
                  <a:pt x="10870" y="3969"/>
                </a:lnTo>
                <a:lnTo>
                  <a:pt x="10870" y="3279"/>
                </a:lnTo>
                <a:lnTo>
                  <a:pt x="10755" y="2646"/>
                </a:lnTo>
                <a:lnTo>
                  <a:pt x="10525" y="2014"/>
                </a:lnTo>
                <a:lnTo>
                  <a:pt x="10237" y="1438"/>
                </a:lnTo>
                <a:lnTo>
                  <a:pt x="9777" y="978"/>
                </a:lnTo>
                <a:lnTo>
                  <a:pt x="9547" y="748"/>
                </a:lnTo>
                <a:lnTo>
                  <a:pt x="9259" y="576"/>
                </a:lnTo>
                <a:lnTo>
                  <a:pt x="8972" y="403"/>
                </a:lnTo>
                <a:lnTo>
                  <a:pt x="8627" y="231"/>
                </a:lnTo>
                <a:lnTo>
                  <a:pt x="7937" y="58"/>
                </a:lnTo>
                <a:lnTo>
                  <a:pt x="7304" y="1"/>
                </a:ln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338" name="Google Shape;338;p11"/>
          <p:cNvSpPr/>
          <p:nvPr/>
        </p:nvSpPr>
        <p:spPr>
          <a:xfrm>
            <a:off x="1317810" y="83517"/>
            <a:ext cx="251325" cy="337867"/>
          </a:xfrm>
          <a:custGeom>
            <a:avLst/>
            <a:gdLst/>
            <a:ahLst/>
            <a:cxnLst/>
            <a:rect l="l" t="t" r="r" b="b"/>
            <a:pathLst>
              <a:path w="6845" h="9202" extrusionOk="0">
                <a:moveTo>
                  <a:pt x="2129" y="1"/>
                </a:moveTo>
                <a:lnTo>
                  <a:pt x="1726" y="58"/>
                </a:lnTo>
                <a:lnTo>
                  <a:pt x="1323" y="173"/>
                </a:lnTo>
                <a:lnTo>
                  <a:pt x="978" y="346"/>
                </a:lnTo>
                <a:lnTo>
                  <a:pt x="633" y="633"/>
                </a:lnTo>
                <a:lnTo>
                  <a:pt x="346" y="978"/>
                </a:lnTo>
                <a:lnTo>
                  <a:pt x="173" y="1323"/>
                </a:lnTo>
                <a:lnTo>
                  <a:pt x="1" y="1726"/>
                </a:lnTo>
                <a:lnTo>
                  <a:pt x="1" y="2128"/>
                </a:lnTo>
                <a:lnTo>
                  <a:pt x="1" y="2473"/>
                </a:lnTo>
                <a:lnTo>
                  <a:pt x="116" y="2876"/>
                </a:lnTo>
                <a:lnTo>
                  <a:pt x="231" y="3278"/>
                </a:lnTo>
                <a:lnTo>
                  <a:pt x="461" y="3623"/>
                </a:lnTo>
                <a:lnTo>
                  <a:pt x="921" y="4256"/>
                </a:lnTo>
                <a:lnTo>
                  <a:pt x="1438" y="4831"/>
                </a:lnTo>
                <a:lnTo>
                  <a:pt x="2071" y="5291"/>
                </a:lnTo>
                <a:lnTo>
                  <a:pt x="2704" y="5751"/>
                </a:lnTo>
                <a:lnTo>
                  <a:pt x="4429" y="6844"/>
                </a:lnTo>
                <a:lnTo>
                  <a:pt x="5234" y="7476"/>
                </a:lnTo>
                <a:lnTo>
                  <a:pt x="5636" y="7821"/>
                </a:lnTo>
                <a:lnTo>
                  <a:pt x="5981" y="8166"/>
                </a:lnTo>
                <a:lnTo>
                  <a:pt x="6326" y="8684"/>
                </a:lnTo>
                <a:lnTo>
                  <a:pt x="6557" y="9202"/>
                </a:lnTo>
                <a:lnTo>
                  <a:pt x="6614" y="9202"/>
                </a:lnTo>
                <a:lnTo>
                  <a:pt x="6672" y="8972"/>
                </a:lnTo>
                <a:lnTo>
                  <a:pt x="6787" y="8569"/>
                </a:lnTo>
                <a:lnTo>
                  <a:pt x="6787" y="7936"/>
                </a:lnTo>
                <a:lnTo>
                  <a:pt x="6844" y="7304"/>
                </a:lnTo>
                <a:lnTo>
                  <a:pt x="6787" y="6729"/>
                </a:lnTo>
                <a:lnTo>
                  <a:pt x="6729" y="6096"/>
                </a:lnTo>
                <a:lnTo>
                  <a:pt x="6614" y="5464"/>
                </a:lnTo>
                <a:lnTo>
                  <a:pt x="6442" y="4831"/>
                </a:lnTo>
                <a:lnTo>
                  <a:pt x="6039" y="3681"/>
                </a:lnTo>
                <a:lnTo>
                  <a:pt x="5636" y="2761"/>
                </a:lnTo>
                <a:lnTo>
                  <a:pt x="5406" y="2358"/>
                </a:lnTo>
                <a:lnTo>
                  <a:pt x="5119" y="1956"/>
                </a:lnTo>
                <a:lnTo>
                  <a:pt x="4831" y="1553"/>
                </a:lnTo>
                <a:lnTo>
                  <a:pt x="4486" y="1208"/>
                </a:lnTo>
                <a:lnTo>
                  <a:pt x="4084" y="863"/>
                </a:lnTo>
                <a:lnTo>
                  <a:pt x="3681" y="576"/>
                </a:lnTo>
                <a:lnTo>
                  <a:pt x="3336" y="346"/>
                </a:lnTo>
                <a:lnTo>
                  <a:pt x="2934" y="173"/>
                </a:lnTo>
                <a:lnTo>
                  <a:pt x="2531" y="58"/>
                </a:lnTo>
                <a:lnTo>
                  <a:pt x="2129" y="1"/>
                </a:ln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339" name="Google Shape;339;p11"/>
          <p:cNvSpPr/>
          <p:nvPr/>
        </p:nvSpPr>
        <p:spPr>
          <a:xfrm>
            <a:off x="11241566" y="446348"/>
            <a:ext cx="677789" cy="308309"/>
          </a:xfrm>
          <a:custGeom>
            <a:avLst/>
            <a:gdLst/>
            <a:ahLst/>
            <a:cxnLst/>
            <a:rect l="l" t="t" r="r" b="b"/>
            <a:pathLst>
              <a:path w="18460" h="8397" extrusionOk="0">
                <a:moveTo>
                  <a:pt x="11674" y="1"/>
                </a:moveTo>
                <a:lnTo>
                  <a:pt x="10812" y="116"/>
                </a:lnTo>
                <a:lnTo>
                  <a:pt x="9949" y="231"/>
                </a:lnTo>
                <a:lnTo>
                  <a:pt x="9086" y="461"/>
                </a:lnTo>
                <a:lnTo>
                  <a:pt x="8224" y="691"/>
                </a:lnTo>
                <a:lnTo>
                  <a:pt x="7246" y="1036"/>
                </a:lnTo>
                <a:lnTo>
                  <a:pt x="6211" y="1438"/>
                </a:lnTo>
                <a:lnTo>
                  <a:pt x="5176" y="1956"/>
                </a:lnTo>
                <a:lnTo>
                  <a:pt x="4198" y="2474"/>
                </a:lnTo>
                <a:lnTo>
                  <a:pt x="3278" y="3049"/>
                </a:lnTo>
                <a:lnTo>
                  <a:pt x="2358" y="3681"/>
                </a:lnTo>
                <a:lnTo>
                  <a:pt x="1553" y="4371"/>
                </a:lnTo>
                <a:lnTo>
                  <a:pt x="748" y="5176"/>
                </a:lnTo>
                <a:lnTo>
                  <a:pt x="230" y="5751"/>
                </a:lnTo>
                <a:lnTo>
                  <a:pt x="58" y="6039"/>
                </a:lnTo>
                <a:lnTo>
                  <a:pt x="0" y="6096"/>
                </a:lnTo>
                <a:lnTo>
                  <a:pt x="58" y="6096"/>
                </a:lnTo>
                <a:lnTo>
                  <a:pt x="575" y="5981"/>
                </a:lnTo>
                <a:lnTo>
                  <a:pt x="1093" y="5866"/>
                </a:lnTo>
                <a:lnTo>
                  <a:pt x="2128" y="5866"/>
                </a:lnTo>
                <a:lnTo>
                  <a:pt x="3048" y="5924"/>
                </a:lnTo>
                <a:lnTo>
                  <a:pt x="3968" y="6039"/>
                </a:lnTo>
                <a:lnTo>
                  <a:pt x="4831" y="6212"/>
                </a:lnTo>
                <a:lnTo>
                  <a:pt x="5693" y="6499"/>
                </a:lnTo>
                <a:lnTo>
                  <a:pt x="7476" y="7074"/>
                </a:lnTo>
                <a:lnTo>
                  <a:pt x="9144" y="7649"/>
                </a:lnTo>
                <a:lnTo>
                  <a:pt x="10466" y="7994"/>
                </a:lnTo>
                <a:lnTo>
                  <a:pt x="11847" y="8282"/>
                </a:lnTo>
                <a:lnTo>
                  <a:pt x="12537" y="8339"/>
                </a:lnTo>
                <a:lnTo>
                  <a:pt x="13227" y="8397"/>
                </a:lnTo>
                <a:lnTo>
                  <a:pt x="13917" y="8397"/>
                </a:lnTo>
                <a:lnTo>
                  <a:pt x="14549" y="8339"/>
                </a:lnTo>
                <a:lnTo>
                  <a:pt x="15297" y="8224"/>
                </a:lnTo>
                <a:lnTo>
                  <a:pt x="15987" y="7994"/>
                </a:lnTo>
                <a:lnTo>
                  <a:pt x="16620" y="7649"/>
                </a:lnTo>
                <a:lnTo>
                  <a:pt x="17195" y="7247"/>
                </a:lnTo>
                <a:lnTo>
                  <a:pt x="17655" y="6787"/>
                </a:lnTo>
                <a:lnTo>
                  <a:pt x="18057" y="6212"/>
                </a:lnTo>
                <a:lnTo>
                  <a:pt x="18172" y="5866"/>
                </a:lnTo>
                <a:lnTo>
                  <a:pt x="18287" y="5521"/>
                </a:lnTo>
                <a:lnTo>
                  <a:pt x="18402" y="5176"/>
                </a:lnTo>
                <a:lnTo>
                  <a:pt x="18460" y="4774"/>
                </a:lnTo>
                <a:lnTo>
                  <a:pt x="18460" y="4371"/>
                </a:lnTo>
                <a:lnTo>
                  <a:pt x="18460" y="3969"/>
                </a:lnTo>
                <a:lnTo>
                  <a:pt x="18402" y="3566"/>
                </a:lnTo>
                <a:lnTo>
                  <a:pt x="18345" y="3221"/>
                </a:lnTo>
                <a:lnTo>
                  <a:pt x="18230" y="2876"/>
                </a:lnTo>
                <a:lnTo>
                  <a:pt x="18057" y="2589"/>
                </a:lnTo>
                <a:lnTo>
                  <a:pt x="17655" y="2014"/>
                </a:lnTo>
                <a:lnTo>
                  <a:pt x="17137" y="1496"/>
                </a:lnTo>
                <a:lnTo>
                  <a:pt x="16562" y="1036"/>
                </a:lnTo>
                <a:lnTo>
                  <a:pt x="15872" y="691"/>
                </a:lnTo>
                <a:lnTo>
                  <a:pt x="15182" y="403"/>
                </a:lnTo>
                <a:lnTo>
                  <a:pt x="14319" y="173"/>
                </a:lnTo>
                <a:lnTo>
                  <a:pt x="13457" y="58"/>
                </a:lnTo>
                <a:lnTo>
                  <a:pt x="12594" y="1"/>
                </a:ln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340" name="Google Shape;340;p11"/>
          <p:cNvSpPr/>
          <p:nvPr/>
        </p:nvSpPr>
        <p:spPr>
          <a:xfrm>
            <a:off x="101599" y="611412"/>
            <a:ext cx="753793" cy="536320"/>
          </a:xfrm>
          <a:custGeom>
            <a:avLst/>
            <a:gdLst/>
            <a:ahLst/>
            <a:cxnLst/>
            <a:rect l="l" t="t" r="r" b="b"/>
            <a:pathLst>
              <a:path w="20530" h="14607" extrusionOk="0">
                <a:moveTo>
                  <a:pt x="18000" y="0"/>
                </a:moveTo>
                <a:lnTo>
                  <a:pt x="16907" y="58"/>
                </a:lnTo>
                <a:lnTo>
                  <a:pt x="15814" y="115"/>
                </a:lnTo>
                <a:lnTo>
                  <a:pt x="14664" y="288"/>
                </a:lnTo>
                <a:lnTo>
                  <a:pt x="13572" y="460"/>
                </a:lnTo>
                <a:lnTo>
                  <a:pt x="12479" y="748"/>
                </a:lnTo>
                <a:lnTo>
                  <a:pt x="11444" y="1035"/>
                </a:lnTo>
                <a:lnTo>
                  <a:pt x="10409" y="1380"/>
                </a:lnTo>
                <a:lnTo>
                  <a:pt x="9374" y="1725"/>
                </a:lnTo>
                <a:lnTo>
                  <a:pt x="8396" y="2128"/>
                </a:lnTo>
                <a:lnTo>
                  <a:pt x="7418" y="2588"/>
                </a:lnTo>
                <a:lnTo>
                  <a:pt x="6441" y="3048"/>
                </a:lnTo>
                <a:lnTo>
                  <a:pt x="5521" y="3623"/>
                </a:lnTo>
                <a:lnTo>
                  <a:pt x="4601" y="4256"/>
                </a:lnTo>
                <a:lnTo>
                  <a:pt x="3795" y="4888"/>
                </a:lnTo>
                <a:lnTo>
                  <a:pt x="2990" y="5636"/>
                </a:lnTo>
                <a:lnTo>
                  <a:pt x="2415" y="6211"/>
                </a:lnTo>
                <a:lnTo>
                  <a:pt x="1840" y="6901"/>
                </a:lnTo>
                <a:lnTo>
                  <a:pt x="1265" y="7648"/>
                </a:lnTo>
                <a:lnTo>
                  <a:pt x="748" y="8454"/>
                </a:lnTo>
                <a:lnTo>
                  <a:pt x="345" y="9259"/>
                </a:lnTo>
                <a:lnTo>
                  <a:pt x="230" y="9719"/>
                </a:lnTo>
                <a:lnTo>
                  <a:pt x="115" y="10121"/>
                </a:lnTo>
                <a:lnTo>
                  <a:pt x="58" y="10581"/>
                </a:lnTo>
                <a:lnTo>
                  <a:pt x="0" y="10984"/>
                </a:lnTo>
                <a:lnTo>
                  <a:pt x="58" y="11444"/>
                </a:lnTo>
                <a:lnTo>
                  <a:pt x="173" y="11846"/>
                </a:lnTo>
                <a:lnTo>
                  <a:pt x="345" y="12306"/>
                </a:lnTo>
                <a:lnTo>
                  <a:pt x="518" y="12709"/>
                </a:lnTo>
                <a:lnTo>
                  <a:pt x="805" y="13112"/>
                </a:lnTo>
                <a:lnTo>
                  <a:pt x="1150" y="13457"/>
                </a:lnTo>
                <a:lnTo>
                  <a:pt x="1553" y="13744"/>
                </a:lnTo>
                <a:lnTo>
                  <a:pt x="1955" y="13974"/>
                </a:lnTo>
                <a:lnTo>
                  <a:pt x="2358" y="14204"/>
                </a:lnTo>
                <a:lnTo>
                  <a:pt x="2818" y="14319"/>
                </a:lnTo>
                <a:lnTo>
                  <a:pt x="3335" y="14492"/>
                </a:lnTo>
                <a:lnTo>
                  <a:pt x="3795" y="14549"/>
                </a:lnTo>
                <a:lnTo>
                  <a:pt x="4313" y="14607"/>
                </a:lnTo>
                <a:lnTo>
                  <a:pt x="4831" y="14607"/>
                </a:lnTo>
                <a:lnTo>
                  <a:pt x="5291" y="14549"/>
                </a:lnTo>
                <a:lnTo>
                  <a:pt x="5751" y="14492"/>
                </a:lnTo>
                <a:lnTo>
                  <a:pt x="6211" y="14377"/>
                </a:lnTo>
                <a:lnTo>
                  <a:pt x="6613" y="14204"/>
                </a:lnTo>
                <a:lnTo>
                  <a:pt x="7131" y="13974"/>
                </a:lnTo>
                <a:lnTo>
                  <a:pt x="7591" y="13687"/>
                </a:lnTo>
                <a:lnTo>
                  <a:pt x="8511" y="13054"/>
                </a:lnTo>
                <a:lnTo>
                  <a:pt x="9316" y="12364"/>
                </a:lnTo>
                <a:lnTo>
                  <a:pt x="10064" y="11559"/>
                </a:lnTo>
                <a:lnTo>
                  <a:pt x="10811" y="10696"/>
                </a:lnTo>
                <a:lnTo>
                  <a:pt x="11444" y="9834"/>
                </a:lnTo>
                <a:lnTo>
                  <a:pt x="12766" y="8109"/>
                </a:lnTo>
                <a:lnTo>
                  <a:pt x="13514" y="6958"/>
                </a:lnTo>
                <a:lnTo>
                  <a:pt x="14319" y="5808"/>
                </a:lnTo>
                <a:lnTo>
                  <a:pt x="15124" y="4658"/>
                </a:lnTo>
                <a:lnTo>
                  <a:pt x="15987" y="3566"/>
                </a:lnTo>
                <a:lnTo>
                  <a:pt x="16447" y="3048"/>
                </a:lnTo>
                <a:lnTo>
                  <a:pt x="16964" y="2530"/>
                </a:lnTo>
                <a:lnTo>
                  <a:pt x="17482" y="2070"/>
                </a:lnTo>
                <a:lnTo>
                  <a:pt x="18000" y="1668"/>
                </a:lnTo>
                <a:lnTo>
                  <a:pt x="18575" y="1265"/>
                </a:lnTo>
                <a:lnTo>
                  <a:pt x="19150" y="920"/>
                </a:lnTo>
                <a:lnTo>
                  <a:pt x="19840" y="690"/>
                </a:lnTo>
                <a:lnTo>
                  <a:pt x="20472" y="460"/>
                </a:lnTo>
                <a:lnTo>
                  <a:pt x="20530" y="403"/>
                </a:lnTo>
                <a:lnTo>
                  <a:pt x="20472" y="345"/>
                </a:lnTo>
                <a:lnTo>
                  <a:pt x="20070" y="230"/>
                </a:lnTo>
                <a:lnTo>
                  <a:pt x="19150" y="58"/>
                </a:lnTo>
                <a:lnTo>
                  <a:pt x="18000" y="0"/>
                </a:ln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341" name="Google Shape;341;p11"/>
          <p:cNvSpPr/>
          <p:nvPr/>
        </p:nvSpPr>
        <p:spPr>
          <a:xfrm>
            <a:off x="838494" y="288331"/>
            <a:ext cx="559599" cy="375868"/>
          </a:xfrm>
          <a:custGeom>
            <a:avLst/>
            <a:gdLst/>
            <a:ahLst/>
            <a:cxnLst/>
            <a:rect l="l" t="t" r="r" b="b"/>
            <a:pathLst>
              <a:path w="15241" h="10237" extrusionOk="0">
                <a:moveTo>
                  <a:pt x="3796" y="1"/>
                </a:moveTo>
                <a:lnTo>
                  <a:pt x="3106" y="58"/>
                </a:lnTo>
                <a:lnTo>
                  <a:pt x="2474" y="231"/>
                </a:lnTo>
                <a:lnTo>
                  <a:pt x="1841" y="461"/>
                </a:lnTo>
                <a:lnTo>
                  <a:pt x="1323" y="806"/>
                </a:lnTo>
                <a:lnTo>
                  <a:pt x="863" y="1266"/>
                </a:lnTo>
                <a:lnTo>
                  <a:pt x="633" y="1553"/>
                </a:lnTo>
                <a:lnTo>
                  <a:pt x="461" y="1841"/>
                </a:lnTo>
                <a:lnTo>
                  <a:pt x="288" y="2128"/>
                </a:lnTo>
                <a:lnTo>
                  <a:pt x="173" y="2473"/>
                </a:lnTo>
                <a:lnTo>
                  <a:pt x="58" y="3221"/>
                </a:lnTo>
                <a:lnTo>
                  <a:pt x="1" y="3854"/>
                </a:lnTo>
                <a:lnTo>
                  <a:pt x="116" y="4486"/>
                </a:lnTo>
                <a:lnTo>
                  <a:pt x="346" y="5061"/>
                </a:lnTo>
                <a:lnTo>
                  <a:pt x="691" y="5579"/>
                </a:lnTo>
                <a:lnTo>
                  <a:pt x="1093" y="6096"/>
                </a:lnTo>
                <a:lnTo>
                  <a:pt x="1611" y="6499"/>
                </a:lnTo>
                <a:lnTo>
                  <a:pt x="2186" y="6901"/>
                </a:lnTo>
                <a:lnTo>
                  <a:pt x="2761" y="7189"/>
                </a:lnTo>
                <a:lnTo>
                  <a:pt x="3336" y="7419"/>
                </a:lnTo>
                <a:lnTo>
                  <a:pt x="3911" y="7649"/>
                </a:lnTo>
                <a:lnTo>
                  <a:pt x="4486" y="7822"/>
                </a:lnTo>
                <a:lnTo>
                  <a:pt x="5751" y="8109"/>
                </a:lnTo>
                <a:lnTo>
                  <a:pt x="7017" y="8224"/>
                </a:lnTo>
                <a:lnTo>
                  <a:pt x="8627" y="8339"/>
                </a:lnTo>
                <a:lnTo>
                  <a:pt x="10294" y="8512"/>
                </a:lnTo>
                <a:lnTo>
                  <a:pt x="11157" y="8627"/>
                </a:lnTo>
                <a:lnTo>
                  <a:pt x="11962" y="8742"/>
                </a:lnTo>
                <a:lnTo>
                  <a:pt x="12767" y="8972"/>
                </a:lnTo>
                <a:lnTo>
                  <a:pt x="13515" y="9259"/>
                </a:lnTo>
                <a:lnTo>
                  <a:pt x="14377" y="9662"/>
                </a:lnTo>
                <a:lnTo>
                  <a:pt x="14780" y="9892"/>
                </a:lnTo>
                <a:lnTo>
                  <a:pt x="15183" y="10179"/>
                </a:lnTo>
                <a:lnTo>
                  <a:pt x="15240" y="10237"/>
                </a:lnTo>
                <a:lnTo>
                  <a:pt x="15240" y="10122"/>
                </a:lnTo>
                <a:lnTo>
                  <a:pt x="15183" y="9834"/>
                </a:lnTo>
                <a:lnTo>
                  <a:pt x="14952" y="9144"/>
                </a:lnTo>
                <a:lnTo>
                  <a:pt x="14550" y="8224"/>
                </a:lnTo>
                <a:lnTo>
                  <a:pt x="14090" y="7361"/>
                </a:lnTo>
                <a:lnTo>
                  <a:pt x="13572" y="6499"/>
                </a:lnTo>
                <a:lnTo>
                  <a:pt x="12997" y="5636"/>
                </a:lnTo>
                <a:lnTo>
                  <a:pt x="12365" y="4831"/>
                </a:lnTo>
                <a:lnTo>
                  <a:pt x="11675" y="4084"/>
                </a:lnTo>
                <a:lnTo>
                  <a:pt x="10985" y="3394"/>
                </a:lnTo>
                <a:lnTo>
                  <a:pt x="10237" y="2703"/>
                </a:lnTo>
                <a:lnTo>
                  <a:pt x="9604" y="2186"/>
                </a:lnTo>
                <a:lnTo>
                  <a:pt x="8972" y="1726"/>
                </a:lnTo>
                <a:lnTo>
                  <a:pt x="8282" y="1323"/>
                </a:lnTo>
                <a:lnTo>
                  <a:pt x="7592" y="921"/>
                </a:lnTo>
                <a:lnTo>
                  <a:pt x="6844" y="576"/>
                </a:lnTo>
                <a:lnTo>
                  <a:pt x="6096" y="346"/>
                </a:lnTo>
                <a:lnTo>
                  <a:pt x="5291" y="173"/>
                </a:lnTo>
                <a:lnTo>
                  <a:pt x="4486" y="1"/>
                </a:ln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342" name="Google Shape;342;p11"/>
          <p:cNvSpPr/>
          <p:nvPr/>
        </p:nvSpPr>
        <p:spPr>
          <a:xfrm>
            <a:off x="11456917" y="997450"/>
            <a:ext cx="147859" cy="126745"/>
          </a:xfrm>
          <a:custGeom>
            <a:avLst/>
            <a:gdLst/>
            <a:ahLst/>
            <a:cxnLst/>
            <a:rect l="l" t="t" r="r" b="b"/>
            <a:pathLst>
              <a:path w="4027" h="3452" extrusionOk="0">
                <a:moveTo>
                  <a:pt x="1381" y="1"/>
                </a:moveTo>
                <a:lnTo>
                  <a:pt x="1036" y="116"/>
                </a:lnTo>
                <a:lnTo>
                  <a:pt x="749" y="231"/>
                </a:lnTo>
                <a:lnTo>
                  <a:pt x="461" y="404"/>
                </a:lnTo>
                <a:lnTo>
                  <a:pt x="231" y="691"/>
                </a:lnTo>
                <a:lnTo>
                  <a:pt x="58" y="979"/>
                </a:lnTo>
                <a:lnTo>
                  <a:pt x="1" y="1266"/>
                </a:lnTo>
                <a:lnTo>
                  <a:pt x="58" y="1669"/>
                </a:lnTo>
                <a:lnTo>
                  <a:pt x="173" y="2014"/>
                </a:lnTo>
                <a:lnTo>
                  <a:pt x="346" y="2359"/>
                </a:lnTo>
                <a:lnTo>
                  <a:pt x="576" y="2646"/>
                </a:lnTo>
                <a:lnTo>
                  <a:pt x="864" y="2934"/>
                </a:lnTo>
                <a:lnTo>
                  <a:pt x="1209" y="3164"/>
                </a:lnTo>
                <a:lnTo>
                  <a:pt x="1554" y="3279"/>
                </a:lnTo>
                <a:lnTo>
                  <a:pt x="1956" y="3394"/>
                </a:lnTo>
                <a:lnTo>
                  <a:pt x="2359" y="3451"/>
                </a:lnTo>
                <a:lnTo>
                  <a:pt x="2704" y="3451"/>
                </a:lnTo>
                <a:lnTo>
                  <a:pt x="2991" y="3336"/>
                </a:lnTo>
                <a:lnTo>
                  <a:pt x="3336" y="3221"/>
                </a:lnTo>
                <a:lnTo>
                  <a:pt x="3624" y="3049"/>
                </a:lnTo>
                <a:lnTo>
                  <a:pt x="3854" y="2761"/>
                </a:lnTo>
                <a:lnTo>
                  <a:pt x="3969" y="2474"/>
                </a:lnTo>
                <a:lnTo>
                  <a:pt x="4026" y="2186"/>
                </a:lnTo>
                <a:lnTo>
                  <a:pt x="4026" y="1784"/>
                </a:lnTo>
                <a:lnTo>
                  <a:pt x="3911" y="1439"/>
                </a:lnTo>
                <a:lnTo>
                  <a:pt x="3681" y="1094"/>
                </a:lnTo>
                <a:lnTo>
                  <a:pt x="3451" y="749"/>
                </a:lnTo>
                <a:lnTo>
                  <a:pt x="3164" y="519"/>
                </a:lnTo>
                <a:lnTo>
                  <a:pt x="2819" y="289"/>
                </a:lnTo>
                <a:lnTo>
                  <a:pt x="2474" y="116"/>
                </a:lnTo>
                <a:lnTo>
                  <a:pt x="2129" y="58"/>
                </a:lnTo>
                <a:lnTo>
                  <a:pt x="1726" y="1"/>
                </a:ln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343" name="Google Shape;343;p11"/>
          <p:cNvSpPr/>
          <p:nvPr/>
        </p:nvSpPr>
        <p:spPr>
          <a:xfrm>
            <a:off x="768838" y="805651"/>
            <a:ext cx="156267" cy="156303"/>
          </a:xfrm>
          <a:custGeom>
            <a:avLst/>
            <a:gdLst/>
            <a:ahLst/>
            <a:cxnLst/>
            <a:rect l="l" t="t" r="r" b="b"/>
            <a:pathLst>
              <a:path w="4256" h="4257" extrusionOk="0">
                <a:moveTo>
                  <a:pt x="1840" y="1"/>
                </a:moveTo>
                <a:lnTo>
                  <a:pt x="1495" y="116"/>
                </a:lnTo>
                <a:lnTo>
                  <a:pt x="1150" y="231"/>
                </a:lnTo>
                <a:lnTo>
                  <a:pt x="805" y="461"/>
                </a:lnTo>
                <a:lnTo>
                  <a:pt x="575" y="691"/>
                </a:lnTo>
                <a:lnTo>
                  <a:pt x="403" y="921"/>
                </a:lnTo>
                <a:lnTo>
                  <a:pt x="230" y="1208"/>
                </a:lnTo>
                <a:lnTo>
                  <a:pt x="115" y="1496"/>
                </a:lnTo>
                <a:lnTo>
                  <a:pt x="58" y="1841"/>
                </a:lnTo>
                <a:lnTo>
                  <a:pt x="0" y="2128"/>
                </a:lnTo>
                <a:lnTo>
                  <a:pt x="58" y="2473"/>
                </a:lnTo>
                <a:lnTo>
                  <a:pt x="115" y="2819"/>
                </a:lnTo>
                <a:lnTo>
                  <a:pt x="230" y="3106"/>
                </a:lnTo>
                <a:lnTo>
                  <a:pt x="403" y="3394"/>
                </a:lnTo>
                <a:lnTo>
                  <a:pt x="633" y="3624"/>
                </a:lnTo>
                <a:lnTo>
                  <a:pt x="863" y="3854"/>
                </a:lnTo>
                <a:lnTo>
                  <a:pt x="1093" y="4026"/>
                </a:lnTo>
                <a:lnTo>
                  <a:pt x="1380" y="4141"/>
                </a:lnTo>
                <a:lnTo>
                  <a:pt x="1725" y="4199"/>
                </a:lnTo>
                <a:lnTo>
                  <a:pt x="2070" y="4256"/>
                </a:lnTo>
                <a:lnTo>
                  <a:pt x="2358" y="4256"/>
                </a:lnTo>
                <a:lnTo>
                  <a:pt x="2703" y="4199"/>
                </a:lnTo>
                <a:lnTo>
                  <a:pt x="2990" y="4084"/>
                </a:lnTo>
                <a:lnTo>
                  <a:pt x="3278" y="3911"/>
                </a:lnTo>
                <a:lnTo>
                  <a:pt x="3508" y="3739"/>
                </a:lnTo>
                <a:lnTo>
                  <a:pt x="3738" y="3509"/>
                </a:lnTo>
                <a:lnTo>
                  <a:pt x="3968" y="3221"/>
                </a:lnTo>
                <a:lnTo>
                  <a:pt x="4083" y="2934"/>
                </a:lnTo>
                <a:lnTo>
                  <a:pt x="4198" y="2646"/>
                </a:lnTo>
                <a:lnTo>
                  <a:pt x="4256" y="2301"/>
                </a:lnTo>
                <a:lnTo>
                  <a:pt x="4256" y="2013"/>
                </a:lnTo>
                <a:lnTo>
                  <a:pt x="4198" y="1668"/>
                </a:lnTo>
                <a:lnTo>
                  <a:pt x="4141" y="1381"/>
                </a:lnTo>
                <a:lnTo>
                  <a:pt x="3968" y="1093"/>
                </a:lnTo>
                <a:lnTo>
                  <a:pt x="3795" y="806"/>
                </a:lnTo>
                <a:lnTo>
                  <a:pt x="3565" y="576"/>
                </a:lnTo>
                <a:lnTo>
                  <a:pt x="3278" y="346"/>
                </a:lnTo>
                <a:lnTo>
                  <a:pt x="2933" y="173"/>
                </a:lnTo>
                <a:lnTo>
                  <a:pt x="2588" y="58"/>
                </a:lnTo>
                <a:lnTo>
                  <a:pt x="2243" y="1"/>
                </a:ln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344" name="Google Shape;344;p11"/>
          <p:cNvSpPr/>
          <p:nvPr/>
        </p:nvSpPr>
        <p:spPr>
          <a:xfrm>
            <a:off x="10635535" y="330209"/>
            <a:ext cx="253419" cy="359016"/>
          </a:xfrm>
          <a:custGeom>
            <a:avLst/>
            <a:gdLst/>
            <a:ahLst/>
            <a:cxnLst/>
            <a:rect l="l" t="t" r="r" b="b"/>
            <a:pathLst>
              <a:path w="6902" h="9778" extrusionOk="0">
                <a:moveTo>
                  <a:pt x="4429" y="1"/>
                </a:moveTo>
                <a:lnTo>
                  <a:pt x="4084" y="58"/>
                </a:lnTo>
                <a:lnTo>
                  <a:pt x="3796" y="116"/>
                </a:lnTo>
                <a:lnTo>
                  <a:pt x="3451" y="231"/>
                </a:lnTo>
                <a:lnTo>
                  <a:pt x="3164" y="404"/>
                </a:lnTo>
                <a:lnTo>
                  <a:pt x="2876" y="576"/>
                </a:lnTo>
                <a:lnTo>
                  <a:pt x="2646" y="806"/>
                </a:lnTo>
                <a:lnTo>
                  <a:pt x="2416" y="1036"/>
                </a:lnTo>
                <a:lnTo>
                  <a:pt x="2244" y="1324"/>
                </a:lnTo>
                <a:lnTo>
                  <a:pt x="1956" y="1956"/>
                </a:lnTo>
                <a:lnTo>
                  <a:pt x="1726" y="2704"/>
                </a:lnTo>
                <a:lnTo>
                  <a:pt x="1611" y="3451"/>
                </a:lnTo>
                <a:lnTo>
                  <a:pt x="1496" y="4256"/>
                </a:lnTo>
                <a:lnTo>
                  <a:pt x="1439" y="5004"/>
                </a:lnTo>
                <a:lnTo>
                  <a:pt x="1381" y="6269"/>
                </a:lnTo>
                <a:lnTo>
                  <a:pt x="1266" y="6902"/>
                </a:lnTo>
                <a:lnTo>
                  <a:pt x="1151" y="7534"/>
                </a:lnTo>
                <a:lnTo>
                  <a:pt x="979" y="8109"/>
                </a:lnTo>
                <a:lnTo>
                  <a:pt x="748" y="8684"/>
                </a:lnTo>
                <a:lnTo>
                  <a:pt x="461" y="9202"/>
                </a:lnTo>
                <a:lnTo>
                  <a:pt x="1" y="9662"/>
                </a:lnTo>
                <a:lnTo>
                  <a:pt x="1" y="9720"/>
                </a:lnTo>
                <a:lnTo>
                  <a:pt x="58" y="9777"/>
                </a:lnTo>
                <a:lnTo>
                  <a:pt x="346" y="9720"/>
                </a:lnTo>
                <a:lnTo>
                  <a:pt x="979" y="9547"/>
                </a:lnTo>
                <a:lnTo>
                  <a:pt x="1784" y="9259"/>
                </a:lnTo>
                <a:lnTo>
                  <a:pt x="2531" y="8799"/>
                </a:lnTo>
                <a:lnTo>
                  <a:pt x="3279" y="8339"/>
                </a:lnTo>
                <a:lnTo>
                  <a:pt x="3969" y="7764"/>
                </a:lnTo>
                <a:lnTo>
                  <a:pt x="4601" y="7074"/>
                </a:lnTo>
                <a:lnTo>
                  <a:pt x="5176" y="6384"/>
                </a:lnTo>
                <a:lnTo>
                  <a:pt x="5694" y="5694"/>
                </a:lnTo>
                <a:lnTo>
                  <a:pt x="6097" y="4947"/>
                </a:lnTo>
                <a:lnTo>
                  <a:pt x="6327" y="4429"/>
                </a:lnTo>
                <a:lnTo>
                  <a:pt x="6557" y="3911"/>
                </a:lnTo>
                <a:lnTo>
                  <a:pt x="6729" y="3279"/>
                </a:lnTo>
                <a:lnTo>
                  <a:pt x="6844" y="2704"/>
                </a:lnTo>
                <a:lnTo>
                  <a:pt x="6902" y="2071"/>
                </a:lnTo>
                <a:lnTo>
                  <a:pt x="6844" y="1496"/>
                </a:lnTo>
                <a:lnTo>
                  <a:pt x="6729" y="1209"/>
                </a:lnTo>
                <a:lnTo>
                  <a:pt x="6614" y="979"/>
                </a:lnTo>
                <a:lnTo>
                  <a:pt x="6442" y="749"/>
                </a:lnTo>
                <a:lnTo>
                  <a:pt x="6269" y="519"/>
                </a:lnTo>
                <a:lnTo>
                  <a:pt x="5982" y="346"/>
                </a:lnTo>
                <a:lnTo>
                  <a:pt x="5694" y="173"/>
                </a:lnTo>
                <a:lnTo>
                  <a:pt x="5407" y="116"/>
                </a:lnTo>
                <a:lnTo>
                  <a:pt x="5061" y="1"/>
                </a:ln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345" name="Google Shape;345;p11"/>
          <p:cNvSpPr/>
          <p:nvPr/>
        </p:nvSpPr>
        <p:spPr>
          <a:xfrm>
            <a:off x="10764341" y="112728"/>
            <a:ext cx="187952" cy="147859"/>
          </a:xfrm>
          <a:custGeom>
            <a:avLst/>
            <a:gdLst/>
            <a:ahLst/>
            <a:cxnLst/>
            <a:rect l="l" t="t" r="r" b="b"/>
            <a:pathLst>
              <a:path w="5119" h="4027" extrusionOk="0">
                <a:moveTo>
                  <a:pt x="2014" y="1"/>
                </a:moveTo>
                <a:lnTo>
                  <a:pt x="1553" y="116"/>
                </a:lnTo>
                <a:lnTo>
                  <a:pt x="1151" y="231"/>
                </a:lnTo>
                <a:lnTo>
                  <a:pt x="806" y="461"/>
                </a:lnTo>
                <a:lnTo>
                  <a:pt x="518" y="748"/>
                </a:lnTo>
                <a:lnTo>
                  <a:pt x="231" y="1093"/>
                </a:lnTo>
                <a:lnTo>
                  <a:pt x="58" y="1438"/>
                </a:lnTo>
                <a:lnTo>
                  <a:pt x="1" y="1841"/>
                </a:lnTo>
                <a:lnTo>
                  <a:pt x="58" y="2244"/>
                </a:lnTo>
                <a:lnTo>
                  <a:pt x="231" y="2646"/>
                </a:lnTo>
                <a:lnTo>
                  <a:pt x="518" y="3049"/>
                </a:lnTo>
                <a:lnTo>
                  <a:pt x="863" y="3336"/>
                </a:lnTo>
                <a:lnTo>
                  <a:pt x="1266" y="3624"/>
                </a:lnTo>
                <a:lnTo>
                  <a:pt x="1668" y="3796"/>
                </a:lnTo>
                <a:lnTo>
                  <a:pt x="2129" y="3969"/>
                </a:lnTo>
                <a:lnTo>
                  <a:pt x="2646" y="4026"/>
                </a:lnTo>
                <a:lnTo>
                  <a:pt x="3106" y="3969"/>
                </a:lnTo>
                <a:lnTo>
                  <a:pt x="3566" y="3911"/>
                </a:lnTo>
                <a:lnTo>
                  <a:pt x="3969" y="3739"/>
                </a:lnTo>
                <a:lnTo>
                  <a:pt x="4314" y="3509"/>
                </a:lnTo>
                <a:lnTo>
                  <a:pt x="4659" y="3221"/>
                </a:lnTo>
                <a:lnTo>
                  <a:pt x="4889" y="2934"/>
                </a:lnTo>
                <a:lnTo>
                  <a:pt x="5061" y="2531"/>
                </a:lnTo>
                <a:lnTo>
                  <a:pt x="5119" y="2186"/>
                </a:lnTo>
                <a:lnTo>
                  <a:pt x="5061" y="1726"/>
                </a:lnTo>
                <a:lnTo>
                  <a:pt x="4889" y="1323"/>
                </a:lnTo>
                <a:lnTo>
                  <a:pt x="4601" y="978"/>
                </a:lnTo>
                <a:lnTo>
                  <a:pt x="4256" y="633"/>
                </a:lnTo>
                <a:lnTo>
                  <a:pt x="3854" y="346"/>
                </a:lnTo>
                <a:lnTo>
                  <a:pt x="3451" y="173"/>
                </a:lnTo>
                <a:lnTo>
                  <a:pt x="2991" y="58"/>
                </a:lnTo>
                <a:lnTo>
                  <a:pt x="2531" y="1"/>
                </a:ln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Tree>
    <p:extLst>
      <p:ext uri="{BB962C8B-B14F-4D97-AF65-F5344CB8AC3E}">
        <p14:creationId xmlns:p14="http://schemas.microsoft.com/office/powerpoint/2010/main" val="2994040592"/>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preserve="1">
  <p:cSld name="Título y descripción">
    <p:spTree>
      <p:nvGrpSpPr>
        <p:cNvPr id="1" name=""/>
        <p:cNvGrpSpPr/>
        <p:nvPr/>
      </p:nvGrpSpPr>
      <p:grpSpPr>
        <a:xfrm>
          <a:off x="0" y="0"/>
          <a:ext cx="0" cy="0"/>
          <a:chOff x="0" y="0"/>
          <a:chExt cx="0" cy="0"/>
        </a:xfrm>
      </p:grpSpPr>
      <p:pic>
        <p:nvPicPr>
          <p:cNvPr id="9" name="Picture 8"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s-ES"/>
              <a:t>Haga clic para modificar el estilo de título del patrón</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smtClean="0"/>
              <a:pPr/>
              <a:t>3/26/2020</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F3164165-BE77-46D2-81A2-657952BBE759}" type="slidenum">
              <a:rPr lang="es-MX" smtClean="0"/>
              <a:t>‹Nº›</a:t>
            </a:fld>
            <a:endParaRPr lang="es-MX"/>
          </a:p>
        </p:txBody>
      </p:sp>
    </p:spTree>
    <p:extLst>
      <p:ext uri="{BB962C8B-B14F-4D97-AF65-F5344CB8AC3E}">
        <p14:creationId xmlns:p14="http://schemas.microsoft.com/office/powerpoint/2010/main" val="705618780"/>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preserve="1">
  <p:cSld name="Cita con descripción">
    <p:spTree>
      <p:nvGrpSpPr>
        <p:cNvPr id="1" name=""/>
        <p:cNvGrpSpPr/>
        <p:nvPr/>
      </p:nvGrpSpPr>
      <p:grpSpPr>
        <a:xfrm>
          <a:off x="0" y="0"/>
          <a:ext cx="0" cy="0"/>
          <a:chOff x="0" y="0"/>
          <a:chExt cx="0" cy="0"/>
        </a:xfrm>
      </p:grpSpPr>
      <p:pic>
        <p:nvPicPr>
          <p:cNvPr id="11" name="Picture 10"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s-ES"/>
              <a:t>Haga clic para modificar el estilo de título del patrón</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smtClean="0"/>
              <a:pPr/>
              <a:t>3/26/2020</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F3164165-BE77-46D2-81A2-657952BBE759}" type="slidenum">
              <a:rPr lang="es-MX" smtClean="0"/>
              <a:t>‹Nº›</a:t>
            </a:fld>
            <a:endParaRPr lang="es-MX"/>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01604872"/>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preserve="1">
  <p:cSld name="Tarjeta de nombre">
    <p:spTree>
      <p:nvGrpSpPr>
        <p:cNvPr id="1" name=""/>
        <p:cNvGrpSpPr/>
        <p:nvPr/>
      </p:nvGrpSpPr>
      <p:grpSpPr>
        <a:xfrm>
          <a:off x="0" y="0"/>
          <a:ext cx="0" cy="0"/>
          <a:chOff x="0" y="0"/>
          <a:chExt cx="0" cy="0"/>
        </a:xfrm>
      </p:grpSpPr>
      <p:pic>
        <p:nvPicPr>
          <p:cNvPr id="8" name="Picture 7"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s-ES"/>
              <a:t>Haga clic para modificar el estilo de título del patrón</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48A87A34-81AB-432B-8DAE-1953F412C126}" type="datetimeFigureOut">
              <a:rPr lang="en-US" smtClean="0"/>
              <a:pPr/>
              <a:t>3/26/2020</a:t>
            </a:fld>
            <a:endParaRPr lang="en-US" dirty="0"/>
          </a:p>
        </p:txBody>
      </p:sp>
      <p:sp>
        <p:nvSpPr>
          <p:cNvPr id="6" name="Footer Placeholder 5"/>
          <p:cNvSpPr>
            <a:spLocks noGrp="1"/>
          </p:cNvSpPr>
          <p:nvPr>
            <p:ph type="ftr" sz="quarter" idx="11"/>
          </p:nvPr>
        </p:nvSpPr>
        <p:spPr>
          <a:xfrm>
            <a:off x="685800" y="378883"/>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F3164165-BE77-46D2-81A2-657952BBE759}" type="slidenum">
              <a:rPr lang="es-MX" smtClean="0"/>
              <a:t>‹Nº›</a:t>
            </a:fld>
            <a:endParaRPr lang="es-MX"/>
          </a:p>
        </p:txBody>
      </p:sp>
    </p:spTree>
    <p:extLst>
      <p:ext uri="{BB962C8B-B14F-4D97-AF65-F5344CB8AC3E}">
        <p14:creationId xmlns:p14="http://schemas.microsoft.com/office/powerpoint/2010/main" val="2662640776"/>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Columna 3">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s-ES"/>
              <a:t>Haga clic para modificar el estilo de título del patrón</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3" name="Date Placeholder 2"/>
          <p:cNvSpPr>
            <a:spLocks noGrp="1"/>
          </p:cNvSpPr>
          <p:nvPr>
            <p:ph type="dt" sz="half" idx="10"/>
          </p:nvPr>
        </p:nvSpPr>
        <p:spPr/>
        <p:txBody>
          <a:bodyPr/>
          <a:lstStyle/>
          <a:p>
            <a:fld id="{48A87A34-81AB-432B-8DAE-1953F412C126}" type="datetimeFigureOut">
              <a:rPr lang="en-US" smtClean="0"/>
              <a:t>3/26/2020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F3164165-BE77-46D2-81A2-657952BBE759}" type="slidenum">
              <a:rPr lang="es-MX" smtClean="0"/>
              <a:t>‹Nº›</a:t>
            </a:fld>
            <a:endParaRPr lang="es-MX"/>
          </a:p>
        </p:txBody>
      </p:sp>
    </p:spTree>
    <p:extLst>
      <p:ext uri="{BB962C8B-B14F-4D97-AF65-F5344CB8AC3E}">
        <p14:creationId xmlns:p14="http://schemas.microsoft.com/office/powerpoint/2010/main" val="435944631"/>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Columna de imagen 3">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s-ES"/>
              <a:t>Haga clic para modificar el estilo de título del patrón</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3" name="Date Placeholder 2"/>
          <p:cNvSpPr>
            <a:spLocks noGrp="1"/>
          </p:cNvSpPr>
          <p:nvPr>
            <p:ph type="dt" sz="half" idx="10"/>
          </p:nvPr>
        </p:nvSpPr>
        <p:spPr/>
        <p:txBody>
          <a:bodyPr/>
          <a:lstStyle/>
          <a:p>
            <a:fld id="{48A87A34-81AB-432B-8DAE-1953F412C126}" type="datetimeFigureOut">
              <a:rPr lang="en-US" smtClean="0"/>
              <a:t>3/26/2020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F3164165-BE77-46D2-81A2-657952BBE759}" type="slidenum">
              <a:rPr lang="es-MX" smtClean="0"/>
              <a:t>‹Nº›</a:t>
            </a:fld>
            <a:endParaRPr lang="es-MX"/>
          </a:p>
        </p:txBody>
      </p:sp>
    </p:spTree>
    <p:extLst>
      <p:ext uri="{BB962C8B-B14F-4D97-AF65-F5344CB8AC3E}">
        <p14:creationId xmlns:p14="http://schemas.microsoft.com/office/powerpoint/2010/main" val="3993383218"/>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3/26/2020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3164165-BE77-46D2-81A2-657952BBE759}" type="slidenum">
              <a:rPr lang="es-MX" smtClean="0"/>
              <a:t>‹Nº›</a:t>
            </a:fld>
            <a:endParaRPr lang="es-MX"/>
          </a:p>
        </p:txBody>
      </p:sp>
    </p:spTree>
    <p:extLst>
      <p:ext uri="{BB962C8B-B14F-4D97-AF65-F5344CB8AC3E}">
        <p14:creationId xmlns:p14="http://schemas.microsoft.com/office/powerpoint/2010/main" val="1034849048"/>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showMasterSp="0" type="vertTitleAndTx" preserve="1">
  <p:cSld name="Título vertical y texto">
    <p:spTree>
      <p:nvGrpSpPr>
        <p:cNvPr id="1" name=""/>
        <p:cNvGrpSpPr/>
        <p:nvPr/>
      </p:nvGrpSpPr>
      <p:grpSpPr>
        <a:xfrm>
          <a:off x="0" y="0"/>
          <a:ext cx="0" cy="0"/>
          <a:chOff x="0" y="0"/>
          <a:chExt cx="0" cy="0"/>
        </a:xfrm>
      </p:grpSpPr>
      <p:pic>
        <p:nvPicPr>
          <p:cNvPr id="9" name="Picture 8"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48A87A34-81AB-432B-8DAE-1953F412C126}" type="datetimeFigureOut">
              <a:rPr lang="en-US" smtClean="0"/>
              <a:pPr/>
              <a:t>3/26/2020</a:t>
            </a:fld>
            <a:endParaRPr lang="en-US" dirty="0"/>
          </a:p>
        </p:txBody>
      </p:sp>
      <p:sp>
        <p:nvSpPr>
          <p:cNvPr id="5" name="Footer Placeholder 4"/>
          <p:cNvSpPr>
            <a:spLocks noGrp="1"/>
          </p:cNvSpPr>
          <p:nvPr>
            <p:ph type="ftr" sz="quarter" idx="11"/>
          </p:nvPr>
        </p:nvSpPr>
        <p:spPr>
          <a:xfrm>
            <a:off x="685800" y="381000"/>
            <a:ext cx="6991492" cy="36512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F3164165-BE77-46D2-81A2-657952BBE759}" type="slidenum">
              <a:rPr lang="es-MX" smtClean="0"/>
              <a:t>‹Nº›</a:t>
            </a:fld>
            <a:endParaRPr lang="es-MX"/>
          </a:p>
        </p:txBody>
      </p:sp>
    </p:spTree>
    <p:extLst>
      <p:ext uri="{BB962C8B-B14F-4D97-AF65-F5344CB8AC3E}">
        <p14:creationId xmlns:p14="http://schemas.microsoft.com/office/powerpoint/2010/main" val="3821977335"/>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1595269" y="1122363"/>
            <a:ext cx="9001462" cy="2387600"/>
          </a:xfrm>
        </p:spPr>
        <p:txBody>
          <a:bodyPr anchor="b">
            <a:normAutofit/>
          </a:bodyPr>
          <a:lstStyle>
            <a:lvl1pPr algn="ctr">
              <a:defRPr sz="4800"/>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595269" y="3602038"/>
            <a:ext cx="9001462"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3/26/2020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3164165-BE77-46D2-81A2-657952BBE759}" type="slidenum">
              <a:rPr lang="es-MX" smtClean="0"/>
              <a:t>‹Nº›</a:t>
            </a:fld>
            <a:endParaRPr lang="es-MX"/>
          </a:p>
        </p:txBody>
      </p:sp>
    </p:spTree>
    <p:extLst>
      <p:ext uri="{BB962C8B-B14F-4D97-AF65-F5344CB8AC3E}">
        <p14:creationId xmlns:p14="http://schemas.microsoft.com/office/powerpoint/2010/main" val="1290906357"/>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3/26/2020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3164165-BE77-46D2-81A2-657952BBE759}" type="slidenum">
              <a:rPr lang="es-MX" smtClean="0"/>
              <a:t>‹Nº›</a:t>
            </a:fld>
            <a:endParaRPr lang="es-MX"/>
          </a:p>
        </p:txBody>
      </p:sp>
    </p:spTree>
    <p:extLst>
      <p:ext uri="{BB962C8B-B14F-4D97-AF65-F5344CB8AC3E}">
        <p14:creationId xmlns:p14="http://schemas.microsoft.com/office/powerpoint/2010/main" val="2787979259"/>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1229244" y="657226"/>
            <a:ext cx="9733512" cy="2852737"/>
          </a:xfrm>
        </p:spPr>
        <p:txBody>
          <a:bodyPr anchor="b">
            <a:normAutofit/>
          </a:bodyPr>
          <a:lstStyle>
            <a:lvl1pPr>
              <a:defRPr sz="340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229244" y="3602038"/>
            <a:ext cx="9733512"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48A87A34-81AB-432B-8DAE-1953F412C126}" type="datetimeFigureOut">
              <a:rPr lang="en-US" smtClean="0"/>
              <a:t>3/26/2020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3164165-BE77-46D2-81A2-657952BBE759}" type="slidenum">
              <a:rPr lang="es-MX" smtClean="0"/>
              <a:t>‹Nº›</a:t>
            </a:fld>
            <a:endParaRPr lang="es-MX"/>
          </a:p>
        </p:txBody>
      </p:sp>
    </p:spTree>
    <p:extLst>
      <p:ext uri="{BB962C8B-B14F-4D97-AF65-F5344CB8AC3E}">
        <p14:creationId xmlns:p14="http://schemas.microsoft.com/office/powerpoint/2010/main" val="13510076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a:xfrm>
            <a:off x="7983232" y="5037663"/>
            <a:ext cx="897467" cy="279400"/>
          </a:xfrm>
        </p:spPr>
        <p:txBody>
          <a:bodyPr/>
          <a:lstStyle/>
          <a:p>
            <a:fld id="{B61BEF0D-F0BB-DE4B-95CE-6DB70DBA9567}" type="datetimeFigureOut">
              <a:rPr lang="en-US" smtClean="0"/>
              <a:pPr/>
              <a:t>3/26/2020</a:t>
            </a:fld>
            <a:endParaRPr lang="en-US" dirty="0"/>
          </a:p>
        </p:txBody>
      </p:sp>
      <p:sp>
        <p:nvSpPr>
          <p:cNvPr id="5" name="Footer Placeholder 4"/>
          <p:cNvSpPr>
            <a:spLocks noGrp="1"/>
          </p:cNvSpPr>
          <p:nvPr>
            <p:ph type="ftr" sz="quarter" idx="11"/>
          </p:nvPr>
        </p:nvSpPr>
        <p:spPr>
          <a:xfrm>
            <a:off x="2692397" y="5037663"/>
            <a:ext cx="5214635" cy="279400"/>
          </a:xfrm>
        </p:spPr>
        <p:txBody>
          <a:bodyPr/>
          <a:lstStyle/>
          <a:p>
            <a:endParaRPr lang="en-US" dirty="0"/>
          </a:p>
        </p:txBody>
      </p:sp>
      <p:sp>
        <p:nvSpPr>
          <p:cNvPr id="6" name="Slide Number Placeholder 5"/>
          <p:cNvSpPr>
            <a:spLocks noGrp="1"/>
          </p:cNvSpPr>
          <p:nvPr>
            <p:ph type="sldNum" sz="quarter" idx="12"/>
          </p:nvPr>
        </p:nvSpPr>
        <p:spPr>
          <a:xfrm>
            <a:off x="8956900" y="5037663"/>
            <a:ext cx="551167" cy="279400"/>
          </a:xfrm>
        </p:spPr>
        <p:txBody>
          <a:bodyPr/>
          <a:lstStyle/>
          <a:p>
            <a:fld id="{F3164165-BE77-46D2-81A2-657952BBE759}" type="slidenum">
              <a:rPr lang="es-MX" smtClean="0"/>
              <a:t>‹Nº›</a:t>
            </a:fld>
            <a:endParaRPr lang="es-MX"/>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85676953"/>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6321"/>
          </a:xfrm>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913795" y="2088319"/>
            <a:ext cx="5106004" cy="3702881"/>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6173403" y="2088319"/>
            <a:ext cx="5094154" cy="3702881"/>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3/26/2020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F3164165-BE77-46D2-81A2-657952BBE759}" type="slidenum">
              <a:rPr lang="es-MX" smtClean="0"/>
              <a:t>‹Nº›</a:t>
            </a:fld>
            <a:endParaRPr lang="es-MX"/>
          </a:p>
        </p:txBody>
      </p:sp>
    </p:spTree>
    <p:extLst>
      <p:ext uri="{BB962C8B-B14F-4D97-AF65-F5344CB8AC3E}">
        <p14:creationId xmlns:p14="http://schemas.microsoft.com/office/powerpoint/2010/main" val="2816792637"/>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5563"/>
          </a:xfrm>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141804" y="2088320"/>
            <a:ext cx="4879199"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913795" y="2912232"/>
            <a:ext cx="5107208" cy="287896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6402003" y="2088320"/>
            <a:ext cx="4865554"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6172200" y="2912232"/>
            <a:ext cx="5095357" cy="287896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3/26/2020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F3164165-BE77-46D2-81A2-657952BBE759}" type="slidenum">
              <a:rPr lang="es-MX" smtClean="0"/>
              <a:t>‹Nº›</a:t>
            </a:fld>
            <a:endParaRPr lang="es-MX"/>
          </a:p>
        </p:txBody>
      </p:sp>
    </p:spTree>
    <p:extLst>
      <p:ext uri="{BB962C8B-B14F-4D97-AF65-F5344CB8AC3E}">
        <p14:creationId xmlns:p14="http://schemas.microsoft.com/office/powerpoint/2010/main" val="2602181334"/>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3/26/2020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F3164165-BE77-46D2-81A2-657952BBE759}" type="slidenum">
              <a:rPr lang="es-MX" smtClean="0"/>
              <a:t>‹Nº›</a:t>
            </a:fld>
            <a:endParaRPr lang="es-MX"/>
          </a:p>
        </p:txBody>
      </p:sp>
    </p:spTree>
    <p:extLst>
      <p:ext uri="{BB962C8B-B14F-4D97-AF65-F5344CB8AC3E}">
        <p14:creationId xmlns:p14="http://schemas.microsoft.com/office/powerpoint/2010/main" val="722921700"/>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3/26/2020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F3164165-BE77-46D2-81A2-657952BBE759}" type="slidenum">
              <a:rPr lang="es-MX" smtClean="0"/>
              <a:t>‹Nº›</a:t>
            </a:fld>
            <a:endParaRPr lang="es-MX"/>
          </a:p>
        </p:txBody>
      </p:sp>
    </p:spTree>
    <p:extLst>
      <p:ext uri="{BB962C8B-B14F-4D97-AF65-F5344CB8AC3E}">
        <p14:creationId xmlns:p14="http://schemas.microsoft.com/office/powerpoint/2010/main" val="3810650405"/>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917228" y="609600"/>
            <a:ext cx="3932237" cy="2362200"/>
          </a:xfrm>
        </p:spPr>
        <p:txBody>
          <a:bodyPr anchor="b">
            <a:normAutofit/>
          </a:bodyPr>
          <a:lstStyle>
            <a:lvl1pPr>
              <a:defRPr sz="2800"/>
            </a:lvl1pPr>
          </a:lstStyle>
          <a:p>
            <a:r>
              <a:rPr lang="es-ES"/>
              <a:t>Haga clic para modificar el estilo de título del patrón</a:t>
            </a:r>
            <a:endParaRPr lang="en-US" dirty="0"/>
          </a:p>
        </p:txBody>
      </p:sp>
      <p:sp>
        <p:nvSpPr>
          <p:cNvPr id="3" name="Content Placeholder 2"/>
          <p:cNvSpPr>
            <a:spLocks noGrp="1"/>
          </p:cNvSpPr>
          <p:nvPr>
            <p:ph idx="1"/>
          </p:nvPr>
        </p:nvSpPr>
        <p:spPr>
          <a:xfrm>
            <a:off x="5078064" y="609600"/>
            <a:ext cx="6189492" cy="5181600"/>
          </a:xfrm>
        </p:spPr>
        <p:txBody>
          <a:bodyPr anchor="ct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917228" y="2971800"/>
            <a:ext cx="3932237" cy="2819399"/>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48A87A34-81AB-432B-8DAE-1953F412C126}" type="datetimeFigureOut">
              <a:rPr lang="en-US" smtClean="0"/>
              <a:t>3/26/2020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F3164165-BE77-46D2-81A2-657952BBE759}" type="slidenum">
              <a:rPr lang="es-MX" smtClean="0"/>
              <a:t>‹Nº›</a:t>
            </a:fld>
            <a:endParaRPr lang="es-MX"/>
          </a:p>
        </p:txBody>
      </p:sp>
    </p:spTree>
    <p:extLst>
      <p:ext uri="{BB962C8B-B14F-4D97-AF65-F5344CB8AC3E}">
        <p14:creationId xmlns:p14="http://schemas.microsoft.com/office/powerpoint/2010/main" val="3253087751"/>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917227" y="609600"/>
            <a:ext cx="5929773" cy="2362200"/>
          </a:xfrm>
        </p:spPr>
        <p:txBody>
          <a:bodyPr anchor="b">
            <a:normAutofit/>
          </a:bodyPr>
          <a:lstStyle>
            <a:lvl1pPr>
              <a:defRPr sz="320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7424804" y="758881"/>
            <a:ext cx="3255356" cy="4883038"/>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913794" y="2971800"/>
            <a:ext cx="5934950" cy="2819400"/>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48A87A34-81AB-432B-8DAE-1953F412C126}" type="datetimeFigureOut">
              <a:rPr lang="en-US" smtClean="0"/>
              <a:t>3/26/2020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F3164165-BE77-46D2-81A2-657952BBE759}" type="slidenum">
              <a:rPr lang="es-MX" smtClean="0"/>
              <a:t>‹Nº›</a:t>
            </a:fld>
            <a:endParaRPr lang="es-MX"/>
          </a:p>
        </p:txBody>
      </p:sp>
    </p:spTree>
    <p:extLst>
      <p:ext uri="{BB962C8B-B14F-4D97-AF65-F5344CB8AC3E}">
        <p14:creationId xmlns:p14="http://schemas.microsoft.com/office/powerpoint/2010/main" val="387867585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Imagen panorámic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913806" y="4289372"/>
            <a:ext cx="10367564" cy="819355"/>
          </a:xfrm>
        </p:spPr>
        <p:txBody>
          <a:bodyPr anchor="b">
            <a:normAutofit/>
          </a:bodyPr>
          <a:lstStyle>
            <a:lvl1pPr>
              <a:defRPr sz="280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913806" y="621321"/>
            <a:ext cx="10367564" cy="3379735"/>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913795" y="5108728"/>
            <a:ext cx="10365998" cy="682472"/>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48A87A34-81AB-432B-8DAE-1953F412C126}" type="datetimeFigureOut">
              <a:rPr lang="en-US" smtClean="0"/>
              <a:t>3/26/2020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F3164165-BE77-46D2-81A2-657952BBE759}" type="slidenum">
              <a:rPr lang="es-MX" smtClean="0"/>
              <a:t>‹Nº›</a:t>
            </a:fld>
            <a:endParaRPr lang="es-MX"/>
          </a:p>
        </p:txBody>
      </p:sp>
    </p:spTree>
    <p:extLst>
      <p:ext uri="{BB962C8B-B14F-4D97-AF65-F5344CB8AC3E}">
        <p14:creationId xmlns:p14="http://schemas.microsoft.com/office/powerpoint/2010/main" val="3806246249"/>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3424859"/>
          </a:xfrm>
        </p:spPr>
        <p:txBody>
          <a:bodyPr anchor="ctr"/>
          <a:lstStyle>
            <a:lvl1pPr>
              <a:defRPr sz="3200"/>
            </a:lvl1pPr>
          </a:lstStyle>
          <a:p>
            <a:r>
              <a:rPr lang="es-ES"/>
              <a:t>Haga clic para modificar el estilo de título del patrón</a:t>
            </a:r>
            <a:endParaRPr lang="en-US" dirty="0"/>
          </a:p>
        </p:txBody>
      </p:sp>
      <p:sp>
        <p:nvSpPr>
          <p:cNvPr id="4" name="Text Placeholder 3"/>
          <p:cNvSpPr>
            <a:spLocks noGrp="1"/>
          </p:cNvSpPr>
          <p:nvPr>
            <p:ph type="body" sz="half" idx="2"/>
          </p:nvPr>
        </p:nvSpPr>
        <p:spPr>
          <a:xfrm>
            <a:off x="913795" y="4204820"/>
            <a:ext cx="10353761" cy="159218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48A87A34-81AB-432B-8DAE-1953F412C126}" type="datetimeFigureOut">
              <a:rPr lang="en-US" smtClean="0"/>
              <a:t>3/26/2020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F3164165-BE77-46D2-81A2-657952BBE759}" type="slidenum">
              <a:rPr lang="es-MX" smtClean="0"/>
              <a:t>‹Nº›</a:t>
            </a:fld>
            <a:endParaRPr lang="es-MX"/>
          </a:p>
        </p:txBody>
      </p:sp>
    </p:spTree>
    <p:extLst>
      <p:ext uri="{BB962C8B-B14F-4D97-AF65-F5344CB8AC3E}">
        <p14:creationId xmlns:p14="http://schemas.microsoft.com/office/powerpoint/2010/main" val="2372327760"/>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s-ES"/>
              <a:t>Haga clic para modificar el estilo de título del patrón</a:t>
            </a:r>
            <a:endParaRPr lang="en-US" dirty="0"/>
          </a:p>
        </p:txBody>
      </p:sp>
      <p:sp>
        <p:nvSpPr>
          <p:cNvPr id="12" name="Text Placeholder 3"/>
          <p:cNvSpPr>
            <a:spLocks noGrp="1"/>
          </p:cNvSpPr>
          <p:nvPr>
            <p:ph type="body" sz="half" idx="13"/>
          </p:nvPr>
        </p:nvSpPr>
        <p:spPr>
          <a:xfrm>
            <a:off x="1720644" y="3610032"/>
            <a:ext cx="8752299" cy="426812"/>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4" name="Text Placeholder 3"/>
          <p:cNvSpPr>
            <a:spLocks noGrp="1"/>
          </p:cNvSpPr>
          <p:nvPr>
            <p:ph type="body" sz="half" idx="2"/>
          </p:nvPr>
        </p:nvSpPr>
        <p:spPr>
          <a:xfrm>
            <a:off x="913794" y="4204821"/>
            <a:ext cx="10353762" cy="1586380"/>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48A87A34-81AB-432B-8DAE-1953F412C126}" type="datetimeFigureOut">
              <a:rPr lang="en-US" smtClean="0"/>
              <a:t>3/26/2020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F3164165-BE77-46D2-81A2-657952BBE759}" type="slidenum">
              <a:rPr lang="es-MX" smtClean="0"/>
              <a:t>‹Nº›</a:t>
            </a:fld>
            <a:endParaRPr lang="es-MX"/>
          </a:p>
        </p:txBody>
      </p:sp>
      <p:sp>
        <p:nvSpPr>
          <p:cNvPr id="11" name="TextBox 10"/>
          <p:cNvSpPr txBox="1"/>
          <p:nvPr/>
        </p:nvSpPr>
        <p:spPr>
          <a:xfrm>
            <a:off x="836612" y="735241"/>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657956" y="297209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770498982"/>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913806" y="2126942"/>
            <a:ext cx="10355327" cy="2511835"/>
          </a:xfrm>
        </p:spPr>
        <p:txBody>
          <a:bodyPr anchor="b"/>
          <a:lstStyle>
            <a:lvl1pPr>
              <a:defRPr sz="3200"/>
            </a:lvl1pPr>
          </a:lstStyle>
          <a:p>
            <a:r>
              <a:rPr lang="es-ES"/>
              <a:t>Haga clic para modificar el estilo de título del patrón</a:t>
            </a:r>
            <a:endParaRPr lang="en-US" dirty="0"/>
          </a:p>
        </p:txBody>
      </p:sp>
      <p:sp>
        <p:nvSpPr>
          <p:cNvPr id="4" name="Text Placeholder 3"/>
          <p:cNvSpPr>
            <a:spLocks noGrp="1"/>
          </p:cNvSpPr>
          <p:nvPr>
            <p:ph type="body" sz="half" idx="2"/>
          </p:nvPr>
        </p:nvSpPr>
        <p:spPr>
          <a:xfrm>
            <a:off x="913794" y="4650556"/>
            <a:ext cx="10353763"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48A87A34-81AB-432B-8DAE-1953F412C126}" type="datetimeFigureOut">
              <a:rPr lang="en-US" smtClean="0"/>
              <a:t>3/26/2020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F3164165-BE77-46D2-81A2-657952BBE759}" type="slidenum">
              <a:rPr lang="es-MX" smtClean="0"/>
              <a:t>‹Nº›</a:t>
            </a:fld>
            <a:endParaRPr lang="es-MX"/>
          </a:p>
        </p:txBody>
      </p:sp>
    </p:spTree>
    <p:extLst>
      <p:ext uri="{BB962C8B-B14F-4D97-AF65-F5344CB8AC3E}">
        <p14:creationId xmlns:p14="http://schemas.microsoft.com/office/powerpoint/2010/main" val="422728266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3/26/2020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3164165-BE77-46D2-81A2-657952BBE759}" type="slidenum">
              <a:rPr lang="es-MX" smtClean="0"/>
              <a:t>‹Nº›</a:t>
            </a:fld>
            <a:endParaRPr lang="es-MX"/>
          </a:p>
        </p:txBody>
      </p:sp>
    </p:spTree>
    <p:extLst>
      <p:ext uri="{BB962C8B-B14F-4D97-AF65-F5344CB8AC3E}">
        <p14:creationId xmlns:p14="http://schemas.microsoft.com/office/powerpoint/2010/main" val="596241735"/>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Columna 3">
    <p:spTree>
      <p:nvGrpSpPr>
        <p:cNvPr id="1" name=""/>
        <p:cNvGrpSpPr/>
        <p:nvPr/>
      </p:nvGrpSpPr>
      <p:grpSpPr>
        <a:xfrm>
          <a:off x="0" y="0"/>
          <a:ext cx="0" cy="0"/>
          <a:chOff x="0" y="0"/>
          <a:chExt cx="0" cy="0"/>
        </a:xfrm>
      </p:grpSpPr>
      <p:sp>
        <p:nvSpPr>
          <p:cNvPr id="15" name="Title 1"/>
          <p:cNvSpPr>
            <a:spLocks noGrp="1"/>
          </p:cNvSpPr>
          <p:nvPr>
            <p:ph type="title"/>
          </p:nvPr>
        </p:nvSpPr>
        <p:spPr>
          <a:xfrm>
            <a:off x="913794" y="609600"/>
            <a:ext cx="10353762" cy="1325563"/>
          </a:xfrm>
        </p:spPr>
        <p:txBody>
          <a:bodyPr/>
          <a:lstStyle/>
          <a:p>
            <a:r>
              <a:rPr lang="es-ES"/>
              <a:t>Haga clic para modificar el estilo de título del patrón</a:t>
            </a:r>
            <a:endParaRPr lang="en-US" dirty="0"/>
          </a:p>
        </p:txBody>
      </p:sp>
      <p:sp>
        <p:nvSpPr>
          <p:cNvPr id="7" name="Text Placeholder 2"/>
          <p:cNvSpPr>
            <a:spLocks noGrp="1"/>
          </p:cNvSpPr>
          <p:nvPr>
            <p:ph type="body" idx="1"/>
          </p:nvPr>
        </p:nvSpPr>
        <p:spPr>
          <a:xfrm>
            <a:off x="913794" y="2088319"/>
            <a:ext cx="3298956" cy="823305"/>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8" name="Text Placeholder 3"/>
          <p:cNvSpPr>
            <a:spLocks noGrp="1"/>
          </p:cNvSpPr>
          <p:nvPr>
            <p:ph type="body" sz="half" idx="15"/>
          </p:nvPr>
        </p:nvSpPr>
        <p:spPr>
          <a:xfrm>
            <a:off x="913794" y="2911624"/>
            <a:ext cx="3298956"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9" name="Text Placeholder 4"/>
          <p:cNvSpPr>
            <a:spLocks noGrp="1"/>
          </p:cNvSpPr>
          <p:nvPr>
            <p:ph type="body" sz="quarter" idx="3"/>
          </p:nvPr>
        </p:nvSpPr>
        <p:spPr>
          <a:xfrm>
            <a:off x="4444878" y="2088320"/>
            <a:ext cx="3298558"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10" name="Text Placeholder 3"/>
          <p:cNvSpPr>
            <a:spLocks noGrp="1"/>
          </p:cNvSpPr>
          <p:nvPr>
            <p:ph type="body" sz="half" idx="16"/>
          </p:nvPr>
        </p:nvSpPr>
        <p:spPr>
          <a:xfrm>
            <a:off x="4444878" y="2911624"/>
            <a:ext cx="329982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11" name="Text Placeholder 4"/>
          <p:cNvSpPr>
            <a:spLocks noGrp="1"/>
          </p:cNvSpPr>
          <p:nvPr>
            <p:ph type="body" sz="quarter" idx="13"/>
          </p:nvPr>
        </p:nvSpPr>
        <p:spPr>
          <a:xfrm>
            <a:off x="7973298" y="2088320"/>
            <a:ext cx="3291211"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12" name="Text Placeholder 3"/>
          <p:cNvSpPr>
            <a:spLocks noGrp="1"/>
          </p:cNvSpPr>
          <p:nvPr>
            <p:ph type="body" sz="half" idx="17"/>
          </p:nvPr>
        </p:nvSpPr>
        <p:spPr>
          <a:xfrm>
            <a:off x="7976346" y="2911624"/>
            <a:ext cx="329121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3" name="Date Placeholder 2"/>
          <p:cNvSpPr>
            <a:spLocks noGrp="1"/>
          </p:cNvSpPr>
          <p:nvPr>
            <p:ph type="dt" sz="half" idx="10"/>
          </p:nvPr>
        </p:nvSpPr>
        <p:spPr/>
        <p:txBody>
          <a:bodyPr/>
          <a:lstStyle/>
          <a:p>
            <a:fld id="{48A87A34-81AB-432B-8DAE-1953F412C126}" type="datetimeFigureOut">
              <a:rPr lang="en-US" smtClean="0"/>
              <a:t>3/26/2020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F3164165-BE77-46D2-81A2-657952BBE759}" type="slidenum">
              <a:rPr lang="es-MX" smtClean="0"/>
              <a:t>‹Nº›</a:t>
            </a:fld>
            <a:endParaRPr lang="es-MX"/>
          </a:p>
        </p:txBody>
      </p:sp>
    </p:spTree>
    <p:extLst>
      <p:ext uri="{BB962C8B-B14F-4D97-AF65-F5344CB8AC3E}">
        <p14:creationId xmlns:p14="http://schemas.microsoft.com/office/powerpoint/2010/main" val="3042281538"/>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Columna de imagen 3">
    <p:spTree>
      <p:nvGrpSpPr>
        <p:cNvPr id="1" name=""/>
        <p:cNvGrpSpPr/>
        <p:nvPr/>
      </p:nvGrpSpPr>
      <p:grpSpPr>
        <a:xfrm>
          <a:off x="0" y="0"/>
          <a:ext cx="0" cy="0"/>
          <a:chOff x="0" y="0"/>
          <a:chExt cx="0" cy="0"/>
        </a:xfrm>
      </p:grpSpPr>
      <p:sp>
        <p:nvSpPr>
          <p:cNvPr id="30" name="Title 1"/>
          <p:cNvSpPr>
            <a:spLocks noGrp="1"/>
          </p:cNvSpPr>
          <p:nvPr>
            <p:ph type="title"/>
          </p:nvPr>
        </p:nvSpPr>
        <p:spPr>
          <a:xfrm>
            <a:off x="913795" y="609600"/>
            <a:ext cx="10353762" cy="1325563"/>
          </a:xfrm>
        </p:spPr>
        <p:txBody>
          <a:bodyPr/>
          <a:lstStyle/>
          <a:p>
            <a:r>
              <a:rPr lang="es-ES"/>
              <a:t>Haga clic para modificar el estilo de título del patrón</a:t>
            </a:r>
            <a:endParaRPr lang="en-US" dirty="0"/>
          </a:p>
        </p:txBody>
      </p:sp>
      <p:sp>
        <p:nvSpPr>
          <p:cNvPr id="19" name="Text Placeholder 2"/>
          <p:cNvSpPr>
            <a:spLocks noGrp="1"/>
          </p:cNvSpPr>
          <p:nvPr>
            <p:ph type="body" idx="1"/>
          </p:nvPr>
        </p:nvSpPr>
        <p:spPr>
          <a:xfrm>
            <a:off x="913795" y="4195899"/>
            <a:ext cx="3298955"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20" name="Picture Placeholder 2"/>
          <p:cNvSpPr>
            <a:spLocks noGrp="1" noChangeAspect="1"/>
          </p:cNvSpPr>
          <p:nvPr>
            <p:ph type="pic" idx="15"/>
          </p:nvPr>
        </p:nvSpPr>
        <p:spPr>
          <a:xfrm>
            <a:off x="1092020" y="2298987"/>
            <a:ext cx="2940050"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21" name="Text Placeholder 3"/>
          <p:cNvSpPr>
            <a:spLocks noGrp="1"/>
          </p:cNvSpPr>
          <p:nvPr>
            <p:ph type="body" sz="half" idx="18"/>
          </p:nvPr>
        </p:nvSpPr>
        <p:spPr>
          <a:xfrm>
            <a:off x="913795" y="4772161"/>
            <a:ext cx="3298955"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22" name="Text Placeholder 4"/>
          <p:cNvSpPr>
            <a:spLocks noGrp="1"/>
          </p:cNvSpPr>
          <p:nvPr>
            <p:ph type="body" sz="quarter" idx="3"/>
          </p:nvPr>
        </p:nvSpPr>
        <p:spPr>
          <a:xfrm>
            <a:off x="4442701" y="4195899"/>
            <a:ext cx="3298983"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23" name="Picture Placeholder 2"/>
          <p:cNvSpPr>
            <a:spLocks noGrp="1" noChangeAspect="1"/>
          </p:cNvSpPr>
          <p:nvPr>
            <p:ph type="pic" idx="21"/>
          </p:nvPr>
        </p:nvSpPr>
        <p:spPr>
          <a:xfrm>
            <a:off x="4568996" y="2298987"/>
            <a:ext cx="2930525"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24" name="Text Placeholder 3"/>
          <p:cNvSpPr>
            <a:spLocks noGrp="1"/>
          </p:cNvSpPr>
          <p:nvPr>
            <p:ph type="body" sz="half" idx="19"/>
          </p:nvPr>
        </p:nvSpPr>
        <p:spPr>
          <a:xfrm>
            <a:off x="4441348" y="4772160"/>
            <a:ext cx="3300336"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25" name="Text Placeholder 4"/>
          <p:cNvSpPr>
            <a:spLocks noGrp="1"/>
          </p:cNvSpPr>
          <p:nvPr>
            <p:ph type="body" sz="quarter" idx="13"/>
          </p:nvPr>
        </p:nvSpPr>
        <p:spPr>
          <a:xfrm>
            <a:off x="7973423" y="4195899"/>
            <a:ext cx="3289900"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26" name="Picture Placeholder 2"/>
          <p:cNvSpPr>
            <a:spLocks noGrp="1" noChangeAspect="1"/>
          </p:cNvSpPr>
          <p:nvPr>
            <p:ph type="pic" idx="22"/>
          </p:nvPr>
        </p:nvSpPr>
        <p:spPr>
          <a:xfrm>
            <a:off x="8152803" y="2298987"/>
            <a:ext cx="2932113"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27" name="Text Placeholder 3"/>
          <p:cNvSpPr>
            <a:spLocks noGrp="1"/>
          </p:cNvSpPr>
          <p:nvPr>
            <p:ph type="body" sz="half" idx="20"/>
          </p:nvPr>
        </p:nvSpPr>
        <p:spPr>
          <a:xfrm>
            <a:off x="7973298" y="4772161"/>
            <a:ext cx="3294258" cy="1019037"/>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3" name="Date Placeholder 2"/>
          <p:cNvSpPr>
            <a:spLocks noGrp="1"/>
          </p:cNvSpPr>
          <p:nvPr>
            <p:ph type="dt" sz="half" idx="10"/>
          </p:nvPr>
        </p:nvSpPr>
        <p:spPr/>
        <p:txBody>
          <a:bodyPr/>
          <a:lstStyle/>
          <a:p>
            <a:fld id="{48A87A34-81AB-432B-8DAE-1953F412C126}" type="datetimeFigureOut">
              <a:rPr lang="en-US" smtClean="0"/>
              <a:t>3/26/2020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F3164165-BE77-46D2-81A2-657952BBE759}" type="slidenum">
              <a:rPr lang="es-MX" smtClean="0"/>
              <a:t>‹Nº›</a:t>
            </a:fld>
            <a:endParaRPr lang="es-MX"/>
          </a:p>
        </p:txBody>
      </p:sp>
    </p:spTree>
    <p:extLst>
      <p:ext uri="{BB962C8B-B14F-4D97-AF65-F5344CB8AC3E}">
        <p14:creationId xmlns:p14="http://schemas.microsoft.com/office/powerpoint/2010/main" val="4210619337"/>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3/26/2020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3164165-BE77-46D2-81A2-657952BBE759}" type="slidenum">
              <a:rPr lang="es-MX" smtClean="0"/>
              <a:t>‹Nº›</a:t>
            </a:fld>
            <a:endParaRPr lang="es-MX"/>
          </a:p>
        </p:txBody>
      </p:sp>
    </p:spTree>
    <p:extLst>
      <p:ext uri="{BB962C8B-B14F-4D97-AF65-F5344CB8AC3E}">
        <p14:creationId xmlns:p14="http://schemas.microsoft.com/office/powerpoint/2010/main" val="1749953019"/>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609599"/>
            <a:ext cx="2542657" cy="5181601"/>
          </a:xfrm>
        </p:spPr>
        <p:txBody>
          <a:bodyPr vert="eaVert"/>
          <a:lstStyle>
            <a:lvl1pPr algn="l">
              <a:defRPr/>
            </a:lvl1p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913794" y="609599"/>
            <a:ext cx="7658705" cy="5181601"/>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3/26/2020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3164165-BE77-46D2-81A2-657952BBE759}" type="slidenum">
              <a:rPr lang="es-MX" smtClean="0"/>
              <a:t>‹Nº›</a:t>
            </a:fld>
            <a:endParaRPr lang="es-MX"/>
          </a:p>
        </p:txBody>
      </p:sp>
    </p:spTree>
    <p:extLst>
      <p:ext uri="{BB962C8B-B14F-4D97-AF65-F5344CB8AC3E}">
        <p14:creationId xmlns:p14="http://schemas.microsoft.com/office/powerpoint/2010/main" val="2830527920"/>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lvl1pPr algn="l">
              <a:defRPr/>
            </a:lvl1pPr>
          </a:lstStyle>
          <a:p>
            <a:fld id="{6AD6EE87-EBD5-4F12-A48A-63ACA297AC8F}" type="datetimeFigureOut">
              <a:rPr lang="en-US" dirty="0"/>
              <a:t>3/26/2020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3164165-BE77-46D2-81A2-657952BBE759}" type="slidenum">
              <a:rPr lang="es-MX" smtClean="0"/>
              <a:t>‹Nº›</a:t>
            </a:fld>
            <a:endParaRPr lang="es-MX"/>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44587781"/>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A5D3794B-289A-4A80-97D7-111025398D45}" type="datetimeFigureOut">
              <a:rPr lang="en-US" dirty="0"/>
              <a:t>3/26/2020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3164165-BE77-46D2-81A2-657952BBE759}" type="slidenum">
              <a:rPr lang="es-MX" smtClean="0"/>
              <a:t>‹Nº›</a:t>
            </a:fld>
            <a:endParaRPr lang="es-MX"/>
          </a:p>
        </p:txBody>
      </p:sp>
    </p:spTree>
    <p:extLst>
      <p:ext uri="{BB962C8B-B14F-4D97-AF65-F5344CB8AC3E}">
        <p14:creationId xmlns:p14="http://schemas.microsoft.com/office/powerpoint/2010/main" val="430247019"/>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showMasterSp="0" type="secHead" preserve="1">
  <p:cSld name="Encabezado de sección">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5A61015F-7CC6-4D0A-9D87-873EA4C304CC}" type="datetimeFigureOut">
              <a:rPr lang="en-US" dirty="0"/>
              <a:t>3/26/2020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3164165-BE77-46D2-81A2-657952BBE759}" type="slidenum">
              <a:rPr lang="es-MX" smtClean="0"/>
              <a:t>‹Nº›</a:t>
            </a:fld>
            <a:endParaRPr lang="es-MX"/>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53219110"/>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93C6A301-0538-44EC-B09D-202E1042A48B}" type="datetimeFigureOut">
              <a:rPr lang="en-US" dirty="0"/>
              <a:t>3/26/2020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F3164165-BE77-46D2-81A2-657952BBE759}" type="slidenum">
              <a:rPr lang="es-MX" smtClean="0"/>
              <a:t>‹Nº›</a:t>
            </a:fld>
            <a:endParaRPr lang="es-MX"/>
          </a:p>
        </p:txBody>
      </p:sp>
    </p:spTree>
    <p:extLst>
      <p:ext uri="{BB962C8B-B14F-4D97-AF65-F5344CB8AC3E}">
        <p14:creationId xmlns:p14="http://schemas.microsoft.com/office/powerpoint/2010/main" val="1736264193"/>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1024128" y="2967788"/>
            <a:ext cx="4754880" cy="3341572"/>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s-ES"/>
              <a:t>Haga clic para modificar los estilos de texto del patrón</a:t>
            </a:r>
          </a:p>
        </p:txBody>
      </p:sp>
      <p:sp>
        <p:nvSpPr>
          <p:cNvPr id="6" name="Content Placeholder 5"/>
          <p:cNvSpPr>
            <a:spLocks noGrp="1"/>
          </p:cNvSpPr>
          <p:nvPr>
            <p:ph sz="quarter" idx="4"/>
          </p:nvPr>
        </p:nvSpPr>
        <p:spPr>
          <a:xfrm>
            <a:off x="5990888" y="2967788"/>
            <a:ext cx="4754880" cy="3341572"/>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D789574A-8875-45EF-8EA2-3CAA0F7ABC4C}" type="datetimeFigureOut">
              <a:rPr lang="en-US" dirty="0"/>
              <a:t>3/26/2020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F3164165-BE77-46D2-81A2-657952BBE759}" type="slidenum">
              <a:rPr lang="es-MX" smtClean="0"/>
              <a:t>‹Nº›</a:t>
            </a:fld>
            <a:endParaRPr lang="es-MX"/>
          </a:p>
        </p:txBody>
      </p:sp>
    </p:spTree>
    <p:extLst>
      <p:ext uri="{BB962C8B-B14F-4D97-AF65-F5344CB8AC3E}">
        <p14:creationId xmlns:p14="http://schemas.microsoft.com/office/powerpoint/2010/main" val="2768267140"/>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67EF4D4C-5367-4C26-9E2B-D8088D7FCA81}" type="datetimeFigureOut">
              <a:rPr lang="en-US" dirty="0"/>
              <a:t>3/26/2020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F3164165-BE77-46D2-81A2-657952BBE759}" type="slidenum">
              <a:rPr lang="es-MX" smtClean="0"/>
              <a:t>‹Nº›</a:t>
            </a:fld>
            <a:endParaRPr lang="es-MX"/>
          </a:p>
        </p:txBody>
      </p:sp>
    </p:spTree>
    <p:extLst>
      <p:ext uri="{BB962C8B-B14F-4D97-AF65-F5344CB8AC3E}">
        <p14:creationId xmlns:p14="http://schemas.microsoft.com/office/powerpoint/2010/main" val="110574544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B61BEF0D-F0BB-DE4B-95CE-6DB70DBA9567}" type="datetimeFigureOut">
              <a:rPr lang="en-US" smtClean="0"/>
              <a:pPr/>
              <a:t>3/26/2020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3164165-BE77-46D2-81A2-657952BBE759}" type="slidenum">
              <a:rPr lang="es-MX" smtClean="0"/>
              <a:t>‹Nº›</a:t>
            </a:fld>
            <a:endParaRPr lang="es-MX"/>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54968979"/>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showMasterSp="0"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6E91E96-98B0-4413-9547-46F3504108EF}" type="datetimeFigureOut">
              <a:rPr lang="en-US" dirty="0"/>
              <a:t>3/26/2020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F3164165-BE77-46D2-81A2-657952BBE759}" type="slidenum">
              <a:rPr lang="es-MX" smtClean="0"/>
              <a:t>‹Nº›</a:t>
            </a:fld>
            <a:endParaRPr lang="es-MX"/>
          </a:p>
        </p:txBody>
      </p:sp>
    </p:spTree>
    <p:extLst>
      <p:ext uri="{BB962C8B-B14F-4D97-AF65-F5344CB8AC3E}">
        <p14:creationId xmlns:p14="http://schemas.microsoft.com/office/powerpoint/2010/main" val="255094250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s-ES"/>
              <a:t>Haga clic para modificar el estilo de título del patrón</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05C68B11-C5A8-448C-8CE9-B1A273C79CFC}" type="datetimeFigureOut">
              <a:rPr lang="en-US" dirty="0"/>
              <a:t>3/26/2020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F3164165-BE77-46D2-81A2-657952BBE759}" type="slidenum">
              <a:rPr lang="es-MX" smtClean="0"/>
              <a:t>‹Nº›</a:t>
            </a:fld>
            <a:endParaRPr lang="es-MX"/>
          </a:p>
        </p:txBody>
      </p:sp>
    </p:spTree>
    <p:extLst>
      <p:ext uri="{BB962C8B-B14F-4D97-AF65-F5344CB8AC3E}">
        <p14:creationId xmlns:p14="http://schemas.microsoft.com/office/powerpoint/2010/main" val="551122526"/>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showMasterSp="0"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C7616CA0-919D-4A49-9C8A-62FDFB3A5183}" type="datetimeFigureOut">
              <a:rPr lang="en-US" dirty="0"/>
              <a:t>3/26/2020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F3164165-BE77-46D2-81A2-657952BBE759}" type="slidenum">
              <a:rPr lang="es-MX" smtClean="0"/>
              <a:t>‹Nº›</a:t>
            </a:fld>
            <a:endParaRPr lang="es-MX"/>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8555023"/>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4CD73815-2707-4475-8F1A-B873CB631BB4}" type="datetimeFigureOut">
              <a:rPr lang="en-US" dirty="0"/>
              <a:t>3/26/2020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3164165-BE77-46D2-81A2-657952BBE759}" type="slidenum">
              <a:rPr lang="es-MX" smtClean="0"/>
              <a:t>‹Nº›</a:t>
            </a:fld>
            <a:endParaRPr lang="es-MX"/>
          </a:p>
        </p:txBody>
      </p:sp>
    </p:spTree>
    <p:extLst>
      <p:ext uri="{BB962C8B-B14F-4D97-AF65-F5344CB8AC3E}">
        <p14:creationId xmlns:p14="http://schemas.microsoft.com/office/powerpoint/2010/main" val="1812269054"/>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showMasterSp="0"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2A4AFB99-0EAB-4182-AFF8-E214C82A68F6}" type="datetimeFigureOut">
              <a:rPr lang="en-US" dirty="0"/>
              <a:t>3/26/2020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3164165-BE77-46D2-81A2-657952BBE759}" type="slidenum">
              <a:rPr lang="es-MX" smtClean="0"/>
              <a:t>‹Nº›</a:t>
            </a:fld>
            <a:endParaRPr lang="es-MX"/>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1054370"/>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a:xfrm>
            <a:off x="7983232" y="5037663"/>
            <a:ext cx="897467" cy="279400"/>
          </a:xfrm>
        </p:spPr>
        <p:txBody>
          <a:bodyPr/>
          <a:lstStyle/>
          <a:p>
            <a:fld id="{B61BEF0D-F0BB-DE4B-95CE-6DB70DBA9567}" type="datetimeFigureOut">
              <a:rPr lang="en-US" dirty="0"/>
              <a:pPr/>
              <a:t>3/26/2020</a:t>
            </a:fld>
            <a:endParaRPr lang="en-US" dirty="0"/>
          </a:p>
        </p:txBody>
      </p:sp>
      <p:sp>
        <p:nvSpPr>
          <p:cNvPr id="5" name="Footer Placeholder 4"/>
          <p:cNvSpPr>
            <a:spLocks noGrp="1"/>
          </p:cNvSpPr>
          <p:nvPr>
            <p:ph type="ftr" sz="quarter" idx="11"/>
          </p:nvPr>
        </p:nvSpPr>
        <p:spPr>
          <a:xfrm>
            <a:off x="2692397" y="5037663"/>
            <a:ext cx="5214635" cy="279400"/>
          </a:xfrm>
        </p:spPr>
        <p:txBody>
          <a:bodyPr/>
          <a:lstStyle/>
          <a:p>
            <a:endParaRPr lang="en-US" dirty="0"/>
          </a:p>
        </p:txBody>
      </p:sp>
      <p:sp>
        <p:nvSpPr>
          <p:cNvPr id="6" name="Slide Number Placeholder 5"/>
          <p:cNvSpPr>
            <a:spLocks noGrp="1"/>
          </p:cNvSpPr>
          <p:nvPr>
            <p:ph type="sldNum" sz="quarter" idx="12"/>
          </p:nvPr>
        </p:nvSpPr>
        <p:spPr>
          <a:xfrm>
            <a:off x="8956900" y="5037663"/>
            <a:ext cx="551167" cy="279400"/>
          </a:xfrm>
        </p:spPr>
        <p:txBody>
          <a:bodyPr/>
          <a:lstStyle/>
          <a:p>
            <a:fld id="{F3164165-BE77-46D2-81A2-657952BBE759}" type="slidenum">
              <a:rPr lang="es-MX" smtClean="0"/>
              <a:t>‹Nº›</a:t>
            </a:fld>
            <a:endParaRPr lang="es-MX"/>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94047212"/>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52647F38-B617-4D2F-AE0A-013F0C4D2C57}" type="datetimeFigureOut">
              <a:rPr lang="en-US" dirty="0"/>
              <a:t>3/26/2020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3164165-BE77-46D2-81A2-657952BBE759}" type="slidenum">
              <a:rPr lang="es-MX" smtClean="0"/>
              <a:t>‹Nº›</a:t>
            </a:fld>
            <a:endParaRPr lang="es-MX"/>
          </a:p>
        </p:txBody>
      </p:sp>
    </p:spTree>
    <p:extLst>
      <p:ext uri="{BB962C8B-B14F-4D97-AF65-F5344CB8AC3E}">
        <p14:creationId xmlns:p14="http://schemas.microsoft.com/office/powerpoint/2010/main" val="516498042"/>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B61BEF0D-F0BB-DE4B-95CE-6DB70DBA9567}" type="datetimeFigureOut">
              <a:rPr lang="en-US" dirty="0"/>
              <a:pPr/>
              <a:t>3/26/2020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3164165-BE77-46D2-81A2-657952BBE759}" type="slidenum">
              <a:rPr lang="es-MX" smtClean="0"/>
              <a:t>‹Nº›</a:t>
            </a:fld>
            <a:endParaRPr lang="es-MX"/>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50956566"/>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05BFA754-D5C3-4E66-96A6-867B257F58DC}" type="datetimeFigureOut">
              <a:rPr lang="en-US" dirty="0"/>
              <a:t>3/26/2020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F3164165-BE77-46D2-81A2-657952BBE759}" type="slidenum">
              <a:rPr lang="es-MX" smtClean="0"/>
              <a:t>‹Nº›</a:t>
            </a:fld>
            <a:endParaRPr lang="es-MX"/>
          </a:p>
        </p:txBody>
      </p:sp>
    </p:spTree>
    <p:extLst>
      <p:ext uri="{BB962C8B-B14F-4D97-AF65-F5344CB8AC3E}">
        <p14:creationId xmlns:p14="http://schemas.microsoft.com/office/powerpoint/2010/main" val="82899497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3/26/2020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F3164165-BE77-46D2-81A2-657952BBE759}" type="slidenum">
              <a:rPr lang="es-MX" smtClean="0"/>
              <a:t>‹Nº›</a:t>
            </a:fld>
            <a:endParaRPr lang="es-MX"/>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5504881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3/26/2020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F3164165-BE77-46D2-81A2-657952BBE759}" type="slidenum">
              <a:rPr lang="es-MX" smtClean="0"/>
              <a:t>‹Nº›</a:t>
            </a:fld>
            <a:endParaRPr lang="es-MX"/>
          </a:p>
        </p:txBody>
      </p:sp>
    </p:spTree>
    <p:extLst>
      <p:ext uri="{BB962C8B-B14F-4D97-AF65-F5344CB8AC3E}">
        <p14:creationId xmlns:p14="http://schemas.microsoft.com/office/powerpoint/2010/main" val="970554381"/>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3/26/2020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F3164165-BE77-46D2-81A2-657952BBE759}" type="slidenum">
              <a:rPr lang="es-MX" smtClean="0"/>
              <a:t>‹Nº›</a:t>
            </a:fld>
            <a:endParaRPr lang="es-MX"/>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79907324"/>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3/26/2020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F3164165-BE77-46D2-81A2-657952BBE759}" type="slidenum">
              <a:rPr lang="es-MX" smtClean="0"/>
              <a:t>‹Nº›</a:t>
            </a:fld>
            <a:endParaRPr lang="es-MX"/>
          </a:p>
        </p:txBody>
      </p:sp>
    </p:spTree>
    <p:extLst>
      <p:ext uri="{BB962C8B-B14F-4D97-AF65-F5344CB8AC3E}">
        <p14:creationId xmlns:p14="http://schemas.microsoft.com/office/powerpoint/2010/main" val="3654348679"/>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s-ES"/>
              <a:t>Haga clic para modificar el estilo de título del patrón</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B61BEF0D-F0BB-DE4B-95CE-6DB70DBA9567}" type="datetimeFigureOut">
              <a:rPr lang="en-US" dirty="0"/>
              <a:pPr/>
              <a:t>3/26/2020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F3164165-BE77-46D2-81A2-657952BBE759}" type="slidenum">
              <a:rPr lang="es-MX" smtClean="0"/>
              <a:t>‹Nº›</a:t>
            </a:fld>
            <a:endParaRPr lang="es-MX"/>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75425931"/>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s-ES"/>
              <a:t>Haga clic para modificar el estilo de título del patrón</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B61BEF0D-F0BB-DE4B-95CE-6DB70DBA9567}" type="datetimeFigureOut">
              <a:rPr lang="en-US" dirty="0"/>
              <a:pPr/>
              <a:t>3/26/2020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F3164165-BE77-46D2-81A2-657952BBE759}" type="slidenum">
              <a:rPr lang="es-MX" smtClean="0"/>
              <a:t>‹Nº›</a:t>
            </a:fld>
            <a:endParaRPr lang="es-MX"/>
          </a:p>
        </p:txBody>
      </p:sp>
    </p:spTree>
    <p:extLst>
      <p:ext uri="{BB962C8B-B14F-4D97-AF65-F5344CB8AC3E}">
        <p14:creationId xmlns:p14="http://schemas.microsoft.com/office/powerpoint/2010/main" val="2123128059"/>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p:cSld name="Imagen panorámic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B61BEF0D-F0BB-DE4B-95CE-6DB70DBA9567}" type="datetimeFigureOut">
              <a:rPr lang="en-US" dirty="0"/>
              <a:pPr/>
              <a:t>3/26/2020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F3164165-BE77-46D2-81A2-657952BBE759}" type="slidenum">
              <a:rPr lang="es-MX" smtClean="0"/>
              <a:t>‹Nº›</a:t>
            </a:fld>
            <a:endParaRPr lang="es-MX"/>
          </a:p>
        </p:txBody>
      </p:sp>
    </p:spTree>
    <p:extLst>
      <p:ext uri="{BB962C8B-B14F-4D97-AF65-F5344CB8AC3E}">
        <p14:creationId xmlns:p14="http://schemas.microsoft.com/office/powerpoint/2010/main" val="2545833246"/>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B61BEF0D-F0BB-DE4B-95CE-6DB70DBA9567}" type="datetimeFigureOut">
              <a:rPr lang="en-US" dirty="0"/>
              <a:pPr/>
              <a:t>3/26/2020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3164165-BE77-46D2-81A2-657952BBE759}" type="slidenum">
              <a:rPr lang="es-MX" smtClean="0"/>
              <a:t>‹Nº›</a:t>
            </a:fld>
            <a:endParaRPr lang="es-MX"/>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11493775"/>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s-ES"/>
              <a:t>Haga clic para modificar el estilo de título del patrón</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a:t>Haga clic para modificar los estilos de texto del patrón</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B61BEF0D-F0BB-DE4B-95CE-6DB70DBA9567}" type="datetimeFigureOut">
              <a:rPr lang="en-US" dirty="0"/>
              <a:pPr/>
              <a:t>3/26/2020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3164165-BE77-46D2-81A2-657952BBE759}" type="slidenum">
              <a:rPr lang="es-MX" smtClean="0"/>
              <a:t>‹Nº›</a:t>
            </a:fld>
            <a:endParaRPr lang="es-MX"/>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41222442"/>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B61BEF0D-F0BB-DE4B-95CE-6DB70DBA9567}" type="datetimeFigureOut">
              <a:rPr lang="en-US" dirty="0"/>
              <a:pPr/>
              <a:t>3/26/2020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3164165-BE77-46D2-81A2-657952BBE759}" type="slidenum">
              <a:rPr lang="es-MX" smtClean="0"/>
              <a:t>‹Nº›</a:t>
            </a:fld>
            <a:endParaRPr lang="es-MX"/>
          </a:p>
        </p:txBody>
      </p:sp>
    </p:spTree>
    <p:extLst>
      <p:ext uri="{BB962C8B-B14F-4D97-AF65-F5344CB8AC3E}">
        <p14:creationId xmlns:p14="http://schemas.microsoft.com/office/powerpoint/2010/main" val="983734075"/>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p:cSld name="Citar la 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s-ES"/>
              <a:t>Haga clic para modificar el estilo de título del patrón</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B61BEF0D-F0BB-DE4B-95CE-6DB70DBA9567}" type="datetimeFigureOut">
              <a:rPr lang="en-US" dirty="0"/>
              <a:pPr/>
              <a:t>3/26/2020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3164165-BE77-46D2-81A2-657952BBE759}" type="slidenum">
              <a:rPr lang="es-MX" smtClean="0"/>
              <a:t>‹Nº›</a:t>
            </a:fld>
            <a:endParaRPr lang="es-MX"/>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75642335"/>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p:cSld name="Verdadero o falso">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s-ES"/>
              <a:t>Haga clic para modificar el estilo de título del patrón</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B61BEF0D-F0BB-DE4B-95CE-6DB70DBA9567}" type="datetimeFigureOut">
              <a:rPr lang="en-US" dirty="0"/>
              <a:pPr/>
              <a:t>3/26/2020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3164165-BE77-46D2-81A2-657952BBE759}" type="slidenum">
              <a:rPr lang="es-MX" smtClean="0"/>
              <a:t>‹Nº›</a:t>
            </a:fld>
            <a:endParaRPr lang="es-MX"/>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7405422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3/26/2020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F3164165-BE77-46D2-81A2-657952BBE759}" type="slidenum">
              <a:rPr lang="es-MX" smtClean="0"/>
              <a:t>‹Nº›</a:t>
            </a:fld>
            <a:endParaRPr lang="es-MX"/>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57531182"/>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ncho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3/26/2020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3164165-BE77-46D2-81A2-657952BBE759}" type="slidenum">
              <a:rPr lang="es-MX" smtClean="0"/>
              <a:t>‹Nº›</a:t>
            </a:fld>
            <a:endParaRPr lang="es-MX"/>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85610192"/>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3/26/2020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3164165-BE77-46D2-81A2-657952BBE759}" type="slidenum">
              <a:rPr lang="es-MX" smtClean="0"/>
              <a:t>‹Nº›</a:t>
            </a:fld>
            <a:endParaRPr lang="es-MX"/>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29278942"/>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83284890-85D2-4D7B-8EF5-15A9C1DB8F42}" type="datetimeFigureOut">
              <a:rPr lang="en-US" dirty="0"/>
              <a:t>3/26/2020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F3164165-BE77-46D2-81A2-657952BBE759}" type="slidenum">
              <a:rPr lang="es-MX" smtClean="0"/>
              <a:t>‹Nº›</a:t>
            </a:fld>
            <a:endParaRPr lang="es-MX"/>
          </a:p>
        </p:txBody>
      </p:sp>
    </p:spTree>
    <p:extLst>
      <p:ext uri="{BB962C8B-B14F-4D97-AF65-F5344CB8AC3E}">
        <p14:creationId xmlns:p14="http://schemas.microsoft.com/office/powerpoint/2010/main" val="2299386553"/>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82F5661D-6934-4B32-B92C-470368BF1EC6}" type="datetimeFigureOut">
              <a:rPr lang="en-US" dirty="0"/>
              <a:t>3/26/2020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3164165-BE77-46D2-81A2-657952BBE759}" type="slidenum">
              <a:rPr lang="es-MX" smtClean="0"/>
              <a:t>‹Nº›</a:t>
            </a:fld>
            <a:endParaRPr lang="es-MX"/>
          </a:p>
        </p:txBody>
      </p:sp>
    </p:spTree>
    <p:extLst>
      <p:ext uri="{BB962C8B-B14F-4D97-AF65-F5344CB8AC3E}">
        <p14:creationId xmlns:p14="http://schemas.microsoft.com/office/powerpoint/2010/main" val="800683707"/>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showMasterSp="0" type="secHead" preserve="1">
  <p:cSld name="Encabezado de sección">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a:xfrm>
            <a:off x="8593667" y="6272784"/>
            <a:ext cx="2644309" cy="365125"/>
          </a:xfrm>
        </p:spPr>
        <p:txBody>
          <a:bodyPr/>
          <a:lstStyle/>
          <a:p>
            <a:fld id="{C6F822A4-8DA6-4447-9B1F-C5DB58435268}" type="datetimeFigureOut">
              <a:rPr lang="en-US" dirty="0"/>
              <a:t>3/26/2020</a:t>
            </a:fld>
            <a:endParaRPr lang="en-US" dirty="0"/>
          </a:p>
        </p:txBody>
      </p:sp>
      <p:sp>
        <p:nvSpPr>
          <p:cNvPr id="5" name="Footer Placeholder 4"/>
          <p:cNvSpPr>
            <a:spLocks noGrp="1"/>
          </p:cNvSpPr>
          <p:nvPr>
            <p:ph type="ftr" sz="quarter" idx="11"/>
          </p:nvPr>
        </p:nvSpPr>
        <p:spPr>
          <a:xfrm>
            <a:off x="2182708" y="6272784"/>
            <a:ext cx="6327648" cy="365125"/>
          </a:xfrm>
        </p:spPr>
        <p:txBody>
          <a:bodyPr/>
          <a:lstStyle/>
          <a:p>
            <a:endParaRPr lang="en-US" dirty="0"/>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F3164165-BE77-46D2-81A2-657952BBE759}" type="slidenum">
              <a:rPr lang="es-MX" smtClean="0"/>
              <a:t>‹Nº›</a:t>
            </a:fld>
            <a:endParaRPr lang="es-MX"/>
          </a:p>
        </p:txBody>
      </p:sp>
    </p:spTree>
    <p:extLst>
      <p:ext uri="{BB962C8B-B14F-4D97-AF65-F5344CB8AC3E}">
        <p14:creationId xmlns:p14="http://schemas.microsoft.com/office/powerpoint/2010/main" val="1601852830"/>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E548D31E-DCDA-41A7-9C67-C4B11B94D21D}" type="datetimeFigureOut">
              <a:rPr lang="en-US" dirty="0"/>
              <a:t>3/26/2020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F3164165-BE77-46D2-81A2-657952BBE759}" type="slidenum">
              <a:rPr lang="es-MX" smtClean="0"/>
              <a:t>‹Nº›</a:t>
            </a:fld>
            <a:endParaRPr lang="es-MX"/>
          </a:p>
        </p:txBody>
      </p:sp>
    </p:spTree>
    <p:extLst>
      <p:ext uri="{BB962C8B-B14F-4D97-AF65-F5344CB8AC3E}">
        <p14:creationId xmlns:p14="http://schemas.microsoft.com/office/powerpoint/2010/main" val="2894957608"/>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9B3762C0-B258-48F1-ADE6-176B4174CCDD}" type="datetimeFigureOut">
              <a:rPr lang="en-US" dirty="0"/>
              <a:t>3/26/2020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F3164165-BE77-46D2-81A2-657952BBE759}" type="slidenum">
              <a:rPr lang="es-MX" smtClean="0"/>
              <a:t>‹Nº›</a:t>
            </a:fld>
            <a:endParaRPr lang="es-MX"/>
          </a:p>
        </p:txBody>
      </p:sp>
    </p:spTree>
    <p:extLst>
      <p:ext uri="{BB962C8B-B14F-4D97-AF65-F5344CB8AC3E}">
        <p14:creationId xmlns:p14="http://schemas.microsoft.com/office/powerpoint/2010/main" val="4109320200"/>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677919A6-33EB-49BD-A62F-1FA56B9F9712}" type="datetimeFigureOut">
              <a:rPr lang="en-US" dirty="0"/>
              <a:t>3/26/2020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F3164165-BE77-46D2-81A2-657952BBE759}" type="slidenum">
              <a:rPr lang="es-MX" smtClean="0"/>
              <a:t>‹Nº›</a:t>
            </a:fld>
            <a:endParaRPr lang="es-MX"/>
          </a:p>
        </p:txBody>
      </p:sp>
    </p:spTree>
    <p:extLst>
      <p:ext uri="{BB962C8B-B14F-4D97-AF65-F5344CB8AC3E}">
        <p14:creationId xmlns:p14="http://schemas.microsoft.com/office/powerpoint/2010/main" val="2093951866"/>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A4E7D1B-D673-4CF6-8672-009D42ABD2A0}" type="datetimeFigureOut">
              <a:rPr lang="en-US" dirty="0"/>
              <a:t>3/26/2020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F3164165-BE77-46D2-81A2-657952BBE759}" type="slidenum">
              <a:rPr lang="es-MX" smtClean="0"/>
              <a:t>‹Nº›</a:t>
            </a:fld>
            <a:endParaRPr lang="es-MX"/>
          </a:p>
        </p:txBody>
      </p:sp>
    </p:spTree>
    <p:extLst>
      <p:ext uri="{BB962C8B-B14F-4D97-AF65-F5344CB8AC3E}">
        <p14:creationId xmlns:p14="http://schemas.microsoft.com/office/powerpoint/2010/main" val="163454407"/>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showMasterSp="0" type="objTx" preserve="1">
  <p:cSld name="Contenido con título">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s-ES"/>
              <a:t>Haga clic para modificar el estilo de título del patrón</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DA16AA21-1863-4931-97CB-99D0A168701B}" type="datetimeFigureOut">
              <a:rPr lang="en-US" dirty="0"/>
              <a:t>3/26/2020</a:t>
            </a:fld>
            <a:endParaRPr lang="en-US" dirty="0"/>
          </a:p>
        </p:txBody>
      </p:sp>
      <p:sp>
        <p:nvSpPr>
          <p:cNvPr id="6" name="Footer Placeholder 5"/>
          <p:cNvSpPr>
            <a:spLocks noGrp="1"/>
          </p:cNvSpPr>
          <p:nvPr>
            <p:ph type="ftr" sz="quarter" idx="11"/>
          </p:nvPr>
        </p:nvSpPr>
        <p:spPr/>
        <p:txBody>
          <a:bodyPr/>
          <a:lstStyle/>
          <a:p>
            <a:endParaRPr lang="en-US" dirty="0"/>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F3164165-BE77-46D2-81A2-657952BBE759}" type="slidenum">
              <a:rPr lang="es-MX" smtClean="0"/>
              <a:t>‹Nº›</a:t>
            </a:fld>
            <a:endParaRPr lang="es-MX"/>
          </a:p>
        </p:txBody>
      </p:sp>
    </p:spTree>
    <p:extLst>
      <p:ext uri="{BB962C8B-B14F-4D97-AF65-F5344CB8AC3E}">
        <p14:creationId xmlns:p14="http://schemas.microsoft.com/office/powerpoint/2010/main" val="91764005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3/26/2020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F3164165-BE77-46D2-81A2-657952BBE759}" type="slidenum">
              <a:rPr lang="es-MX" smtClean="0"/>
              <a:t>‹Nº›</a:t>
            </a:fld>
            <a:endParaRPr lang="es-MX"/>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86576850"/>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showMasterSp="0" type="picTx" preserve="1">
  <p:cSld name="Imagen con título">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0" y="0"/>
            <a:ext cx="8303740"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3772C379-9A7C-4C87-A116-CBE9F58B04C5}" type="datetimeFigureOut">
              <a:rPr lang="en-US" dirty="0"/>
              <a:t>3/26/2020</a:t>
            </a:fld>
            <a:endParaRPr lang="en-US" dirty="0"/>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F3164165-BE77-46D2-81A2-657952BBE759}" type="slidenum">
              <a:rPr lang="es-MX" smtClean="0"/>
              <a:t>‹Nº›</a:t>
            </a:fld>
            <a:endParaRPr lang="es-MX"/>
          </a:p>
        </p:txBody>
      </p:sp>
    </p:spTree>
    <p:extLst>
      <p:ext uri="{BB962C8B-B14F-4D97-AF65-F5344CB8AC3E}">
        <p14:creationId xmlns:p14="http://schemas.microsoft.com/office/powerpoint/2010/main" val="3658637890"/>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87157CC2-0FC8-4686-B024-99790E0F5162}" type="datetimeFigureOut">
              <a:rPr lang="en-US" dirty="0"/>
              <a:t>3/26/2020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3164165-BE77-46D2-81A2-657952BBE759}" type="slidenum">
              <a:rPr lang="es-MX" smtClean="0"/>
              <a:t>‹Nº›</a:t>
            </a:fld>
            <a:endParaRPr lang="es-MX"/>
          </a:p>
        </p:txBody>
      </p:sp>
    </p:spTree>
    <p:extLst>
      <p:ext uri="{BB962C8B-B14F-4D97-AF65-F5344CB8AC3E}">
        <p14:creationId xmlns:p14="http://schemas.microsoft.com/office/powerpoint/2010/main" val="3099743379"/>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F6764DA5-CD3D-4590-A511-FCD3BC7A793E}" type="datetimeFigureOut">
              <a:rPr lang="en-US" dirty="0"/>
              <a:t>3/26/2020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3164165-BE77-46D2-81A2-657952BBE759}" type="slidenum">
              <a:rPr lang="es-MX" smtClean="0"/>
              <a:t>‹Nº›</a:t>
            </a:fld>
            <a:endParaRPr lang="es-MX"/>
          </a:p>
        </p:txBody>
      </p:sp>
    </p:spTree>
    <p:extLst>
      <p:ext uri="{BB962C8B-B14F-4D97-AF65-F5344CB8AC3E}">
        <p14:creationId xmlns:p14="http://schemas.microsoft.com/office/powerpoint/2010/main" val="1775637529"/>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3/26/2020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3164165-BE77-46D2-81A2-657952BBE759}" type="slidenum">
              <a:rPr lang="es-MX" smtClean="0"/>
              <a:t>‹Nº›</a:t>
            </a:fld>
            <a:endParaRPr lang="es-MX"/>
          </a:p>
        </p:txBody>
      </p:sp>
    </p:spTree>
    <p:extLst>
      <p:ext uri="{BB962C8B-B14F-4D97-AF65-F5344CB8AC3E}">
        <p14:creationId xmlns:p14="http://schemas.microsoft.com/office/powerpoint/2010/main" val="1238893912"/>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3/26/2020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3164165-BE77-46D2-81A2-657952BBE759}" type="slidenum">
              <a:rPr lang="es-MX" smtClean="0"/>
              <a:t>‹Nº›</a:t>
            </a:fld>
            <a:endParaRPr lang="es-MX"/>
          </a:p>
        </p:txBody>
      </p:sp>
    </p:spTree>
    <p:extLst>
      <p:ext uri="{BB962C8B-B14F-4D97-AF65-F5344CB8AC3E}">
        <p14:creationId xmlns:p14="http://schemas.microsoft.com/office/powerpoint/2010/main" val="3970654889"/>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B61BEF0D-F0BB-DE4B-95CE-6DB70DBA9567}" type="datetimeFigureOut">
              <a:rPr lang="en-US" smtClean="0"/>
              <a:pPr/>
              <a:t>3/26/2020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3164165-BE77-46D2-81A2-657952BBE759}" type="slidenum">
              <a:rPr lang="es-MX" smtClean="0"/>
              <a:t>‹Nº›</a:t>
            </a:fld>
            <a:endParaRPr lang="es-MX"/>
          </a:p>
        </p:txBody>
      </p:sp>
    </p:spTree>
    <p:extLst>
      <p:ext uri="{BB962C8B-B14F-4D97-AF65-F5344CB8AC3E}">
        <p14:creationId xmlns:p14="http://schemas.microsoft.com/office/powerpoint/2010/main" val="2650040514"/>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smtClean="0"/>
              <a:t>3/26/2020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F3164165-BE77-46D2-81A2-657952BBE759}" type="slidenum">
              <a:rPr lang="es-MX" smtClean="0"/>
              <a:t>‹Nº›</a:t>
            </a:fld>
            <a:endParaRPr lang="es-MX"/>
          </a:p>
        </p:txBody>
      </p:sp>
    </p:spTree>
    <p:extLst>
      <p:ext uri="{BB962C8B-B14F-4D97-AF65-F5344CB8AC3E}">
        <p14:creationId xmlns:p14="http://schemas.microsoft.com/office/powerpoint/2010/main" val="1569879181"/>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3/26/2020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F3164165-BE77-46D2-81A2-657952BBE759}" type="slidenum">
              <a:rPr lang="es-MX" smtClean="0"/>
              <a:t>‹Nº›</a:t>
            </a:fld>
            <a:endParaRPr lang="es-MX"/>
          </a:p>
        </p:txBody>
      </p:sp>
    </p:spTree>
    <p:extLst>
      <p:ext uri="{BB962C8B-B14F-4D97-AF65-F5344CB8AC3E}">
        <p14:creationId xmlns:p14="http://schemas.microsoft.com/office/powerpoint/2010/main" val="2446866779"/>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3/26/2020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F3164165-BE77-46D2-81A2-657952BBE759}" type="slidenum">
              <a:rPr lang="es-MX" smtClean="0"/>
              <a:t>‹Nº›</a:t>
            </a:fld>
            <a:endParaRPr lang="es-MX"/>
          </a:p>
        </p:txBody>
      </p:sp>
    </p:spTree>
    <p:extLst>
      <p:ext uri="{BB962C8B-B14F-4D97-AF65-F5344CB8AC3E}">
        <p14:creationId xmlns:p14="http://schemas.microsoft.com/office/powerpoint/2010/main" val="2607345307"/>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3/26/2020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F3164165-BE77-46D2-81A2-657952BBE759}" type="slidenum">
              <a:rPr lang="es-MX" smtClean="0"/>
              <a:t>‹Nº›</a:t>
            </a:fld>
            <a:endParaRPr lang="es-MX"/>
          </a:p>
        </p:txBody>
      </p:sp>
    </p:spTree>
    <p:extLst>
      <p:ext uri="{BB962C8B-B14F-4D97-AF65-F5344CB8AC3E}">
        <p14:creationId xmlns:p14="http://schemas.microsoft.com/office/powerpoint/2010/main" val="137277513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3/26/2020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F3164165-BE77-46D2-81A2-657952BBE759}" type="slidenum">
              <a:rPr lang="es-MX" smtClean="0"/>
              <a:t>‹Nº›</a:t>
            </a:fld>
            <a:endParaRPr lang="es-MX"/>
          </a:p>
        </p:txBody>
      </p:sp>
    </p:spTree>
    <p:extLst>
      <p:ext uri="{BB962C8B-B14F-4D97-AF65-F5344CB8AC3E}">
        <p14:creationId xmlns:p14="http://schemas.microsoft.com/office/powerpoint/2010/main" val="2244068913"/>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s-ES"/>
              <a:t>Haga clic para modificar el estilo de título del patrón</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42A54C80-263E-416B-A8E0-580EDEADCBDC}" type="datetimeFigureOut">
              <a:rPr lang="en-US" smtClean="0"/>
              <a:t>3/26/2020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F3164165-BE77-46D2-81A2-657952BBE759}" type="slidenum">
              <a:rPr lang="es-MX" smtClean="0"/>
              <a:t>‹Nº›</a:t>
            </a:fld>
            <a:endParaRPr lang="es-MX"/>
          </a:p>
        </p:txBody>
      </p:sp>
    </p:spTree>
    <p:extLst>
      <p:ext uri="{BB962C8B-B14F-4D97-AF65-F5344CB8AC3E}">
        <p14:creationId xmlns:p14="http://schemas.microsoft.com/office/powerpoint/2010/main" val="3802692500"/>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F3164165-BE77-46D2-81A2-657952BBE759}" type="slidenum">
              <a:rPr lang="es-MX" smtClean="0"/>
              <a:t>‹Nº›</a:t>
            </a:fld>
            <a:endParaRPr lang="es-MX"/>
          </a:p>
        </p:txBody>
      </p:sp>
      <p:sp>
        <p:nvSpPr>
          <p:cNvPr id="5" name="Date Placeholder 4"/>
          <p:cNvSpPr>
            <a:spLocks noGrp="1"/>
          </p:cNvSpPr>
          <p:nvPr>
            <p:ph type="dt" sz="half" idx="10"/>
          </p:nvPr>
        </p:nvSpPr>
        <p:spPr/>
        <p:txBody>
          <a:bodyPr/>
          <a:lstStyle/>
          <a:p>
            <a:fld id="{B61BEF0D-F0BB-DE4B-95CE-6DB70DBA9567}" type="datetimeFigureOut">
              <a:rPr lang="en-US" smtClean="0"/>
              <a:pPr/>
              <a:t>3/26/2020</a:t>
            </a:fld>
            <a:endParaRPr lang="en-US" dirty="0"/>
          </a:p>
        </p:txBody>
      </p:sp>
    </p:spTree>
    <p:extLst>
      <p:ext uri="{BB962C8B-B14F-4D97-AF65-F5344CB8AC3E}">
        <p14:creationId xmlns:p14="http://schemas.microsoft.com/office/powerpoint/2010/main" val="435023733"/>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B61BEF0D-F0BB-DE4B-95CE-6DB70DBA9567}" type="datetimeFigureOut">
              <a:rPr lang="en-US" smtClean="0"/>
              <a:pPr/>
              <a:t>3/26/2020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3164165-BE77-46D2-81A2-657952BBE759}" type="slidenum">
              <a:rPr lang="es-MX" smtClean="0"/>
              <a:t>‹Nº›</a:t>
            </a:fld>
            <a:endParaRPr lang="es-MX"/>
          </a:p>
        </p:txBody>
      </p:sp>
    </p:spTree>
    <p:extLst>
      <p:ext uri="{BB962C8B-B14F-4D97-AF65-F5344CB8AC3E}">
        <p14:creationId xmlns:p14="http://schemas.microsoft.com/office/powerpoint/2010/main" val="3281224370"/>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s-ES"/>
              <a:t>Haga clic para modificar el estilo de título del patrón</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a:t>Haga clic para modificar los estilos de texto del patrón</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B61BEF0D-F0BB-DE4B-95CE-6DB70DBA9567}" type="datetimeFigureOut">
              <a:rPr lang="en-US" smtClean="0"/>
              <a:pPr/>
              <a:t>3/26/2020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3164165-BE77-46D2-81A2-657952BBE759}" type="slidenum">
              <a:rPr lang="es-MX" smtClean="0"/>
              <a:t>‹Nº›</a:t>
            </a:fld>
            <a:endParaRPr lang="es-MX"/>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253518669"/>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B61BEF0D-F0BB-DE4B-95CE-6DB70DBA9567}" type="datetimeFigureOut">
              <a:rPr lang="en-US" smtClean="0"/>
              <a:pPr/>
              <a:t>3/26/2020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3164165-BE77-46D2-81A2-657952BBE759}" type="slidenum">
              <a:rPr lang="es-MX" smtClean="0"/>
              <a:t>‹Nº›</a:t>
            </a:fld>
            <a:endParaRPr lang="es-MX"/>
          </a:p>
        </p:txBody>
      </p:sp>
    </p:spTree>
    <p:extLst>
      <p:ext uri="{BB962C8B-B14F-4D97-AF65-F5344CB8AC3E}">
        <p14:creationId xmlns:p14="http://schemas.microsoft.com/office/powerpoint/2010/main" val="2507154199"/>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p:cSld name="Citar la 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s-ES"/>
              <a:t>Haga clic para modificar el estilo de título del patrón</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a:t>Haga clic para modificar los estilos de texto del patrón</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B61BEF0D-F0BB-DE4B-95CE-6DB70DBA9567}" type="datetimeFigureOut">
              <a:rPr lang="en-US" smtClean="0"/>
              <a:pPr/>
              <a:t>3/26/2020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3164165-BE77-46D2-81A2-657952BBE759}" type="slidenum">
              <a:rPr lang="es-MX" smtClean="0"/>
              <a:t>‹Nº›</a:t>
            </a:fld>
            <a:endParaRPr lang="es-MX"/>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337414764"/>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p:cSld name="Verdadero o falso">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s-ES"/>
              <a:t>Haga clic para modificar el estilo de título del patrón</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a:t>Haga clic para modificar los estilos de texto del patrón</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B61BEF0D-F0BB-DE4B-95CE-6DB70DBA9567}" type="datetimeFigureOut">
              <a:rPr lang="en-US" smtClean="0"/>
              <a:pPr/>
              <a:t>3/26/2020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3164165-BE77-46D2-81A2-657952BBE759}" type="slidenum">
              <a:rPr lang="es-MX" smtClean="0"/>
              <a:t>‹Nº›</a:t>
            </a:fld>
            <a:endParaRPr lang="es-MX"/>
          </a:p>
        </p:txBody>
      </p:sp>
    </p:spTree>
    <p:extLst>
      <p:ext uri="{BB962C8B-B14F-4D97-AF65-F5344CB8AC3E}">
        <p14:creationId xmlns:p14="http://schemas.microsoft.com/office/powerpoint/2010/main" val="2269988586"/>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smtClean="0"/>
              <a:t>3/26/2020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3164165-BE77-46D2-81A2-657952BBE759}" type="slidenum">
              <a:rPr lang="es-MX" smtClean="0"/>
              <a:t>‹Nº›</a:t>
            </a:fld>
            <a:endParaRPr lang="es-MX"/>
          </a:p>
        </p:txBody>
      </p:sp>
    </p:spTree>
    <p:extLst>
      <p:ext uri="{BB962C8B-B14F-4D97-AF65-F5344CB8AC3E}">
        <p14:creationId xmlns:p14="http://schemas.microsoft.com/office/powerpoint/2010/main" val="40684829"/>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3/26/2020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3164165-BE77-46D2-81A2-657952BBE759}" type="slidenum">
              <a:rPr lang="es-MX" smtClean="0"/>
              <a:t>‹Nº›</a:t>
            </a:fld>
            <a:endParaRPr lang="es-MX"/>
          </a:p>
        </p:txBody>
      </p:sp>
    </p:spTree>
    <p:extLst>
      <p:ext uri="{BB962C8B-B14F-4D97-AF65-F5344CB8AC3E}">
        <p14:creationId xmlns:p14="http://schemas.microsoft.com/office/powerpoint/2010/main" val="1590777930"/>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bg2">
                    <a:lumMod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3/26/2020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3164165-BE77-46D2-81A2-657952BBE759}" type="slidenum">
              <a:rPr lang="es-MX" smtClean="0"/>
              <a:t>‹Nº›</a:t>
            </a:fld>
            <a:endParaRPr lang="es-MX"/>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4401633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s-ES"/>
              <a:t>Haga clic para modificar el estilo de título del patrón</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B61BEF0D-F0BB-DE4B-95CE-6DB70DBA9567}" type="datetimeFigureOut">
              <a:rPr lang="en-US" smtClean="0"/>
              <a:pPr/>
              <a:t>3/26/2020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F3164165-BE77-46D2-81A2-657952BBE759}" type="slidenum">
              <a:rPr lang="es-MX" smtClean="0"/>
              <a:t>‹Nº›</a:t>
            </a:fld>
            <a:endParaRPr lang="es-MX"/>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11000084"/>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nchor="ct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3/26/2020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3164165-BE77-46D2-81A2-657952BBE759}" type="slidenum">
              <a:rPr lang="es-MX" smtClean="0"/>
              <a:t>‹Nº›</a:t>
            </a:fld>
            <a:endParaRPr lang="es-MX"/>
          </a:p>
        </p:txBody>
      </p:sp>
    </p:spTree>
    <p:extLst>
      <p:ext uri="{BB962C8B-B14F-4D97-AF65-F5344CB8AC3E}">
        <p14:creationId xmlns:p14="http://schemas.microsoft.com/office/powerpoint/2010/main" val="1555145299"/>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bg2">
                    <a:lumMod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B61BEF0D-F0BB-DE4B-95CE-6DB70DBA9567}" type="datetimeFigureOut">
              <a:rPr lang="en-US" smtClean="0"/>
              <a:pPr/>
              <a:t>3/26/2020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3164165-BE77-46D2-81A2-657952BBE759}" type="slidenum">
              <a:rPr lang="es-MX" smtClean="0"/>
              <a:t>‹Nº›</a:t>
            </a:fld>
            <a:endParaRPr lang="es-MX"/>
          </a:p>
        </p:txBody>
      </p:sp>
    </p:spTree>
    <p:extLst>
      <p:ext uri="{BB962C8B-B14F-4D97-AF65-F5344CB8AC3E}">
        <p14:creationId xmlns:p14="http://schemas.microsoft.com/office/powerpoint/2010/main" val="1341169087"/>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684211" y="685800"/>
            <a:ext cx="4937655" cy="3615267"/>
          </a:xfrm>
        </p:spPr>
        <p:txBody>
          <a:bodyP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5808133" y="685801"/>
            <a:ext cx="4934479" cy="3615266"/>
          </a:xfrm>
        </p:spPr>
        <p:txBody>
          <a:bodyP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3/26/2020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F3164165-BE77-46D2-81A2-657952BBE759}" type="slidenum">
              <a:rPr lang="es-MX" smtClean="0"/>
              <a:t>‹Nº›</a:t>
            </a:fld>
            <a:endParaRPr lang="es-MX"/>
          </a:p>
        </p:txBody>
      </p:sp>
    </p:spTree>
    <p:extLst>
      <p:ext uri="{BB962C8B-B14F-4D97-AF65-F5344CB8AC3E}">
        <p14:creationId xmlns:p14="http://schemas.microsoft.com/office/powerpoint/2010/main" val="854998591"/>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3/26/2020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F3164165-BE77-46D2-81A2-657952BBE759}" type="slidenum">
              <a:rPr lang="es-MX" smtClean="0"/>
              <a:t>‹Nº›</a:t>
            </a:fld>
            <a:endParaRPr lang="es-MX"/>
          </a:p>
        </p:txBody>
      </p:sp>
    </p:spTree>
    <p:extLst>
      <p:ext uri="{BB962C8B-B14F-4D97-AF65-F5344CB8AC3E}">
        <p14:creationId xmlns:p14="http://schemas.microsoft.com/office/powerpoint/2010/main" val="1097811965"/>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3/26/2020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F3164165-BE77-46D2-81A2-657952BBE759}" type="slidenum">
              <a:rPr lang="es-MX" smtClean="0"/>
              <a:t>‹Nº›</a:t>
            </a:fld>
            <a:endParaRPr lang="es-MX"/>
          </a:p>
        </p:txBody>
      </p:sp>
    </p:spTree>
    <p:extLst>
      <p:ext uri="{BB962C8B-B14F-4D97-AF65-F5344CB8AC3E}">
        <p14:creationId xmlns:p14="http://schemas.microsoft.com/office/powerpoint/2010/main" val="3496436733"/>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3/26/2020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F3164165-BE77-46D2-81A2-657952BBE759}" type="slidenum">
              <a:rPr lang="es-MX" smtClean="0"/>
              <a:t>‹Nº›</a:t>
            </a:fld>
            <a:endParaRPr lang="es-MX"/>
          </a:p>
        </p:txBody>
      </p:sp>
    </p:spTree>
    <p:extLst>
      <p:ext uri="{BB962C8B-B14F-4D97-AF65-F5344CB8AC3E}">
        <p14:creationId xmlns:p14="http://schemas.microsoft.com/office/powerpoint/2010/main" val="1270643315"/>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es-ES"/>
              <a:t>Haga clic para modificar el estilo de título del patrón</a:t>
            </a:r>
            <a:endParaRPr lang="en-US" dirty="0"/>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B61BEF0D-F0BB-DE4B-95CE-6DB70DBA9567}" type="datetimeFigureOut">
              <a:rPr lang="en-US" smtClean="0"/>
              <a:pPr/>
              <a:t>3/26/2020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F3164165-BE77-46D2-81A2-657952BBE759}" type="slidenum">
              <a:rPr lang="es-MX" smtClean="0"/>
              <a:t>‹Nº›</a:t>
            </a:fld>
            <a:endParaRPr lang="es-MX"/>
          </a:p>
        </p:txBody>
      </p:sp>
    </p:spTree>
    <p:extLst>
      <p:ext uri="{BB962C8B-B14F-4D97-AF65-F5344CB8AC3E}">
        <p14:creationId xmlns:p14="http://schemas.microsoft.com/office/powerpoint/2010/main" val="1963520158"/>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es-ES"/>
              <a:t>Haga clic para modificar el estilo de título del patrón</a:t>
            </a:r>
            <a:endParaRPr lang="en-US" dirty="0"/>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B61BEF0D-F0BB-DE4B-95CE-6DB70DBA9567}" type="datetimeFigureOut">
              <a:rPr lang="en-US" smtClean="0"/>
              <a:pPr/>
              <a:t>3/26/2020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F3164165-BE77-46D2-81A2-657952BBE759}" type="slidenum">
              <a:rPr lang="es-MX" smtClean="0"/>
              <a:t>‹Nº›</a:t>
            </a:fld>
            <a:endParaRPr lang="es-MX"/>
          </a:p>
        </p:txBody>
      </p:sp>
    </p:spTree>
    <p:extLst>
      <p:ext uri="{BB962C8B-B14F-4D97-AF65-F5344CB8AC3E}">
        <p14:creationId xmlns:p14="http://schemas.microsoft.com/office/powerpoint/2010/main" val="503866794"/>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p:cSld name="Imagen panorámica con descripció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a:t>Haga clic para modificar los estilos de texto del patrón</a:t>
            </a:r>
          </a:p>
        </p:txBody>
      </p:sp>
      <p:sp>
        <p:nvSpPr>
          <p:cNvPr id="3" name="Date Placeholder 2"/>
          <p:cNvSpPr>
            <a:spLocks noGrp="1"/>
          </p:cNvSpPr>
          <p:nvPr>
            <p:ph type="dt" sz="half" idx="10"/>
          </p:nvPr>
        </p:nvSpPr>
        <p:spPr/>
        <p:txBody>
          <a:bodyPr/>
          <a:lstStyle/>
          <a:p>
            <a:fld id="{B61BEF0D-F0BB-DE4B-95CE-6DB70DBA9567}" type="datetimeFigureOut">
              <a:rPr lang="en-US" smtClean="0"/>
              <a:pPr/>
              <a:t>3/26/2020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F3164165-BE77-46D2-81A2-657952BBE759}" type="slidenum">
              <a:rPr lang="es-MX" smtClean="0"/>
              <a:t>‹Nº›</a:t>
            </a:fld>
            <a:endParaRPr lang="es-MX"/>
          </a:p>
        </p:txBody>
      </p:sp>
    </p:spTree>
    <p:extLst>
      <p:ext uri="{BB962C8B-B14F-4D97-AF65-F5344CB8AC3E}">
        <p14:creationId xmlns:p14="http://schemas.microsoft.com/office/powerpoint/2010/main" val="641621663"/>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bg2">
                    <a:lumMod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B61BEF0D-F0BB-DE4B-95CE-6DB70DBA9567}" type="datetimeFigureOut">
              <a:rPr lang="en-US" smtClean="0"/>
              <a:pPr/>
              <a:t>3/26/2020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3164165-BE77-46D2-81A2-657952BBE759}" type="slidenum">
              <a:rPr lang="es-MX" smtClean="0"/>
              <a:t>‹Nº›</a:t>
            </a:fld>
            <a:endParaRPr lang="es-MX"/>
          </a:p>
        </p:txBody>
      </p:sp>
    </p:spTree>
    <p:extLst>
      <p:ext uri="{BB962C8B-B14F-4D97-AF65-F5344CB8AC3E}">
        <p14:creationId xmlns:p14="http://schemas.microsoft.com/office/powerpoint/2010/main" val="23040122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s-ES"/>
              <a:t>Haga clic para modificar el estilo de título del patrón</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B61BEF0D-F0BB-DE4B-95CE-6DB70DBA9567}" type="datetimeFigureOut">
              <a:rPr lang="en-US" smtClean="0"/>
              <a:pPr/>
              <a:t>3/26/2020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F3164165-BE77-46D2-81A2-657952BBE759}" type="slidenum">
              <a:rPr lang="es-MX" smtClean="0"/>
              <a:t>‹Nº›</a:t>
            </a:fld>
            <a:endParaRPr lang="es-MX"/>
          </a:p>
        </p:txBody>
      </p:sp>
    </p:spTree>
    <p:extLst>
      <p:ext uri="{BB962C8B-B14F-4D97-AF65-F5344CB8AC3E}">
        <p14:creationId xmlns:p14="http://schemas.microsoft.com/office/powerpoint/2010/main" val="3314648925"/>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es-ES"/>
              <a:t>Haga clic para modificar el estilo de título del patrón</a:t>
            </a:r>
            <a:endParaRPr lang="en-US" dirty="0"/>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a:t>Haga clic para modificar los estilos de texto del patrón</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bg2">
                    <a:lumMod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B61BEF0D-F0BB-DE4B-95CE-6DB70DBA9567}" type="datetimeFigureOut">
              <a:rPr lang="en-US" smtClean="0"/>
              <a:pPr/>
              <a:t>3/26/2020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3164165-BE77-46D2-81A2-657952BBE759}" type="slidenum">
              <a:rPr lang="es-MX" smtClean="0"/>
              <a:t>‹Nº›</a:t>
            </a:fld>
            <a:endParaRPr lang="es-MX"/>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1058030572"/>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bg2">
                    <a:lumMod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B61BEF0D-F0BB-DE4B-95CE-6DB70DBA9567}" type="datetimeFigureOut">
              <a:rPr lang="en-US" smtClean="0"/>
              <a:pPr/>
              <a:t>3/26/2020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3164165-BE77-46D2-81A2-657952BBE759}" type="slidenum">
              <a:rPr lang="es-MX" smtClean="0"/>
              <a:t>‹Nº›</a:t>
            </a:fld>
            <a:endParaRPr lang="es-MX"/>
          </a:p>
        </p:txBody>
      </p:sp>
    </p:spTree>
    <p:extLst>
      <p:ext uri="{BB962C8B-B14F-4D97-AF65-F5344CB8AC3E}">
        <p14:creationId xmlns:p14="http://schemas.microsoft.com/office/powerpoint/2010/main" val="858343835"/>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p:cSld name="Citar la 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es-ES"/>
              <a:t>Haga clic para modificar el estilo de título del patrón</a:t>
            </a:r>
            <a:endParaRPr lang="en-US" dirty="0"/>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s-ES"/>
              <a:t>Haga clic para modificar los estilos de texto del patrón</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bg2">
                    <a:lumMod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B61BEF0D-F0BB-DE4B-95CE-6DB70DBA9567}" type="datetimeFigureOut">
              <a:rPr lang="en-US" smtClean="0"/>
              <a:pPr/>
              <a:t>3/26/2020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3164165-BE77-46D2-81A2-657952BBE759}" type="slidenum">
              <a:rPr lang="es-MX" smtClean="0"/>
              <a:t>‹Nº›</a:t>
            </a:fld>
            <a:endParaRPr lang="es-MX"/>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1758675870"/>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p:cSld name="Verdadero o falso">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es-ES"/>
              <a:t>Haga clic para modificar el estilo de título del patrón</a:t>
            </a:r>
            <a:endParaRPr lang="en-US" dirty="0"/>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s-ES"/>
              <a:t>Haga clic para modificar los estilos de texto del patrón</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bg2">
                    <a:lumMod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B61BEF0D-F0BB-DE4B-95CE-6DB70DBA9567}" type="datetimeFigureOut">
              <a:rPr lang="en-US" smtClean="0"/>
              <a:pPr/>
              <a:t>3/26/2020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3164165-BE77-46D2-81A2-657952BBE759}" type="slidenum">
              <a:rPr lang="es-MX" smtClean="0"/>
              <a:t>‹Nº›</a:t>
            </a:fld>
            <a:endParaRPr lang="es-MX"/>
          </a:p>
        </p:txBody>
      </p:sp>
    </p:spTree>
    <p:extLst>
      <p:ext uri="{BB962C8B-B14F-4D97-AF65-F5344CB8AC3E}">
        <p14:creationId xmlns:p14="http://schemas.microsoft.com/office/powerpoint/2010/main" val="1579440866"/>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ncho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3/26/2020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3164165-BE77-46D2-81A2-657952BBE759}" type="slidenum">
              <a:rPr lang="es-MX" smtClean="0"/>
              <a:t>‹Nº›</a:t>
            </a:fld>
            <a:endParaRPr lang="es-MX"/>
          </a:p>
        </p:txBody>
      </p:sp>
    </p:spTree>
    <p:extLst>
      <p:ext uri="{BB962C8B-B14F-4D97-AF65-F5344CB8AC3E}">
        <p14:creationId xmlns:p14="http://schemas.microsoft.com/office/powerpoint/2010/main" val="1586186545"/>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3/26/2020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3164165-BE77-46D2-81A2-657952BBE759}" type="slidenum">
              <a:rPr lang="es-MX" smtClean="0"/>
              <a:t>‹Nº›</a:t>
            </a:fld>
            <a:endParaRPr lang="es-MX"/>
          </a:p>
        </p:txBody>
      </p:sp>
    </p:spTree>
    <p:extLst>
      <p:ext uri="{BB962C8B-B14F-4D97-AF65-F5344CB8AC3E}">
        <p14:creationId xmlns:p14="http://schemas.microsoft.com/office/powerpoint/2010/main" val="38842332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Subtitle">
    <p:spTree>
      <p:nvGrpSpPr>
        <p:cNvPr id="1" name="Shape 42"/>
        <p:cNvGrpSpPr/>
        <p:nvPr/>
      </p:nvGrpSpPr>
      <p:grpSpPr>
        <a:xfrm>
          <a:off x="0" y="0"/>
          <a:ext cx="0" cy="0"/>
          <a:chOff x="0" y="0"/>
          <a:chExt cx="0" cy="0"/>
        </a:xfrm>
      </p:grpSpPr>
      <p:sp>
        <p:nvSpPr>
          <p:cNvPr id="43" name="Google Shape;43;p3"/>
          <p:cNvSpPr txBox="1">
            <a:spLocks noGrp="1"/>
          </p:cNvSpPr>
          <p:nvPr>
            <p:ph type="ctrTitle"/>
          </p:nvPr>
        </p:nvSpPr>
        <p:spPr>
          <a:xfrm>
            <a:off x="2100167" y="2009533"/>
            <a:ext cx="7991600" cy="1546400"/>
          </a:xfrm>
          <a:prstGeom prst="rect">
            <a:avLst/>
          </a:prstGeom>
        </p:spPr>
        <p:txBody>
          <a:bodyPr spcFirstLastPara="1" wrap="square" lIns="0" tIns="0" rIns="0" bIns="0" anchor="b" anchorCtr="0">
            <a:noAutofit/>
          </a:bodyPr>
          <a:lstStyle>
            <a:lvl1pPr lvl="0" algn="ctr" rtl="0">
              <a:spcBef>
                <a:spcPts val="0"/>
              </a:spcBef>
              <a:spcAft>
                <a:spcPts val="0"/>
              </a:spcAft>
              <a:buSzPts val="3600"/>
              <a:buNone/>
              <a:defRPr sz="4800"/>
            </a:lvl1pPr>
            <a:lvl2pPr lvl="1" algn="ctr" rtl="0">
              <a:spcBef>
                <a:spcPts val="0"/>
              </a:spcBef>
              <a:spcAft>
                <a:spcPts val="0"/>
              </a:spcAft>
              <a:buSzPts val="3600"/>
              <a:buNone/>
              <a:defRPr sz="4800"/>
            </a:lvl2pPr>
            <a:lvl3pPr lvl="2" algn="ctr" rtl="0">
              <a:spcBef>
                <a:spcPts val="0"/>
              </a:spcBef>
              <a:spcAft>
                <a:spcPts val="0"/>
              </a:spcAft>
              <a:buSzPts val="3600"/>
              <a:buNone/>
              <a:defRPr sz="4800"/>
            </a:lvl3pPr>
            <a:lvl4pPr lvl="3" algn="ctr" rtl="0">
              <a:spcBef>
                <a:spcPts val="0"/>
              </a:spcBef>
              <a:spcAft>
                <a:spcPts val="0"/>
              </a:spcAft>
              <a:buSzPts val="3600"/>
              <a:buNone/>
              <a:defRPr sz="4800"/>
            </a:lvl4pPr>
            <a:lvl5pPr lvl="4" algn="ctr" rtl="0">
              <a:spcBef>
                <a:spcPts val="0"/>
              </a:spcBef>
              <a:spcAft>
                <a:spcPts val="0"/>
              </a:spcAft>
              <a:buSzPts val="3600"/>
              <a:buNone/>
              <a:defRPr sz="4800"/>
            </a:lvl5pPr>
            <a:lvl6pPr lvl="5" algn="ctr" rtl="0">
              <a:spcBef>
                <a:spcPts val="0"/>
              </a:spcBef>
              <a:spcAft>
                <a:spcPts val="0"/>
              </a:spcAft>
              <a:buSzPts val="3600"/>
              <a:buNone/>
              <a:defRPr sz="4800"/>
            </a:lvl6pPr>
            <a:lvl7pPr lvl="6" algn="ctr" rtl="0">
              <a:spcBef>
                <a:spcPts val="0"/>
              </a:spcBef>
              <a:spcAft>
                <a:spcPts val="0"/>
              </a:spcAft>
              <a:buSzPts val="3600"/>
              <a:buNone/>
              <a:defRPr sz="4800"/>
            </a:lvl7pPr>
            <a:lvl8pPr lvl="7" algn="ctr" rtl="0">
              <a:spcBef>
                <a:spcPts val="0"/>
              </a:spcBef>
              <a:spcAft>
                <a:spcPts val="0"/>
              </a:spcAft>
              <a:buSzPts val="3600"/>
              <a:buNone/>
              <a:defRPr sz="4800"/>
            </a:lvl8pPr>
            <a:lvl9pPr lvl="8" algn="ctr" rtl="0">
              <a:spcBef>
                <a:spcPts val="0"/>
              </a:spcBef>
              <a:spcAft>
                <a:spcPts val="0"/>
              </a:spcAft>
              <a:buSzPts val="3600"/>
              <a:buNone/>
              <a:defRPr sz="4800"/>
            </a:lvl9pPr>
          </a:lstStyle>
          <a:p>
            <a:r>
              <a:rPr lang="es-ES"/>
              <a:t>Haga clic para modificar el estilo de título del patrón</a:t>
            </a:r>
            <a:endParaRPr/>
          </a:p>
        </p:txBody>
      </p:sp>
      <p:sp>
        <p:nvSpPr>
          <p:cNvPr id="44" name="Google Shape;44;p3"/>
          <p:cNvSpPr txBox="1">
            <a:spLocks noGrp="1"/>
          </p:cNvSpPr>
          <p:nvPr>
            <p:ph type="subTitle" idx="1"/>
          </p:nvPr>
        </p:nvSpPr>
        <p:spPr>
          <a:xfrm>
            <a:off x="2100167" y="3685136"/>
            <a:ext cx="7991600" cy="1046400"/>
          </a:xfrm>
          <a:prstGeom prst="rect">
            <a:avLst/>
          </a:prstGeom>
        </p:spPr>
        <p:txBody>
          <a:bodyPr spcFirstLastPara="1" wrap="square" lIns="0" tIns="0" rIns="0" bIns="0" anchor="t" anchorCtr="0">
            <a:noAutofit/>
          </a:bodyPr>
          <a:lstStyle>
            <a:lvl1pPr lvl="0" algn="ctr" rtl="0">
              <a:spcBef>
                <a:spcPts val="0"/>
              </a:spcBef>
              <a:spcAft>
                <a:spcPts val="0"/>
              </a:spcAft>
              <a:buClr>
                <a:schemeClr val="accent1"/>
              </a:buClr>
              <a:buSzPts val="2000"/>
              <a:buNone/>
              <a:defRPr sz="2667">
                <a:solidFill>
                  <a:schemeClr val="accent1"/>
                </a:solidFill>
              </a:defRPr>
            </a:lvl1pPr>
            <a:lvl2pPr lvl="1" algn="ctr" rtl="0">
              <a:spcBef>
                <a:spcPts val="0"/>
              </a:spcBef>
              <a:spcAft>
                <a:spcPts val="0"/>
              </a:spcAft>
              <a:buClr>
                <a:schemeClr val="accent1"/>
              </a:buClr>
              <a:buSzPts val="2000"/>
              <a:buNone/>
              <a:defRPr sz="2667">
                <a:solidFill>
                  <a:schemeClr val="accent1"/>
                </a:solidFill>
              </a:defRPr>
            </a:lvl2pPr>
            <a:lvl3pPr lvl="2" algn="ctr" rtl="0">
              <a:spcBef>
                <a:spcPts val="0"/>
              </a:spcBef>
              <a:spcAft>
                <a:spcPts val="0"/>
              </a:spcAft>
              <a:buClr>
                <a:schemeClr val="accent1"/>
              </a:buClr>
              <a:buSzPts val="2000"/>
              <a:buNone/>
              <a:defRPr sz="2667">
                <a:solidFill>
                  <a:schemeClr val="accent1"/>
                </a:solidFill>
              </a:defRPr>
            </a:lvl3pPr>
            <a:lvl4pPr lvl="3" algn="ctr" rtl="0">
              <a:spcBef>
                <a:spcPts val="0"/>
              </a:spcBef>
              <a:spcAft>
                <a:spcPts val="0"/>
              </a:spcAft>
              <a:buClr>
                <a:schemeClr val="accent1"/>
              </a:buClr>
              <a:buSzPts val="2000"/>
              <a:buNone/>
              <a:defRPr sz="2667">
                <a:solidFill>
                  <a:schemeClr val="accent1"/>
                </a:solidFill>
              </a:defRPr>
            </a:lvl4pPr>
            <a:lvl5pPr lvl="4" algn="ctr" rtl="0">
              <a:spcBef>
                <a:spcPts val="0"/>
              </a:spcBef>
              <a:spcAft>
                <a:spcPts val="0"/>
              </a:spcAft>
              <a:buClr>
                <a:schemeClr val="accent1"/>
              </a:buClr>
              <a:buSzPts val="2000"/>
              <a:buNone/>
              <a:defRPr sz="2667">
                <a:solidFill>
                  <a:schemeClr val="accent1"/>
                </a:solidFill>
              </a:defRPr>
            </a:lvl5pPr>
            <a:lvl6pPr lvl="5" algn="ctr" rtl="0">
              <a:spcBef>
                <a:spcPts val="0"/>
              </a:spcBef>
              <a:spcAft>
                <a:spcPts val="0"/>
              </a:spcAft>
              <a:buSzPts val="2000"/>
              <a:buNone/>
              <a:defRPr sz="2667">
                <a:solidFill>
                  <a:schemeClr val="accent1"/>
                </a:solidFill>
              </a:defRPr>
            </a:lvl6pPr>
            <a:lvl7pPr lvl="6" algn="ctr" rtl="0">
              <a:spcBef>
                <a:spcPts val="0"/>
              </a:spcBef>
              <a:spcAft>
                <a:spcPts val="0"/>
              </a:spcAft>
              <a:buClr>
                <a:schemeClr val="accent1"/>
              </a:buClr>
              <a:buSzPts val="2000"/>
              <a:buNone/>
              <a:defRPr sz="2667">
                <a:solidFill>
                  <a:schemeClr val="accent1"/>
                </a:solidFill>
              </a:defRPr>
            </a:lvl7pPr>
            <a:lvl8pPr lvl="7" algn="ctr" rtl="0">
              <a:spcBef>
                <a:spcPts val="0"/>
              </a:spcBef>
              <a:spcAft>
                <a:spcPts val="0"/>
              </a:spcAft>
              <a:buClr>
                <a:schemeClr val="accent1"/>
              </a:buClr>
              <a:buSzPts val="2000"/>
              <a:buNone/>
              <a:defRPr sz="2667">
                <a:solidFill>
                  <a:schemeClr val="accent1"/>
                </a:solidFill>
              </a:defRPr>
            </a:lvl8pPr>
            <a:lvl9pPr lvl="8" algn="ctr" rtl="0">
              <a:spcBef>
                <a:spcPts val="0"/>
              </a:spcBef>
              <a:spcAft>
                <a:spcPts val="0"/>
              </a:spcAft>
              <a:buClr>
                <a:schemeClr val="accent1"/>
              </a:buClr>
              <a:buSzPts val="2000"/>
              <a:buNone/>
              <a:defRPr sz="2667">
                <a:solidFill>
                  <a:schemeClr val="accent1"/>
                </a:solidFill>
              </a:defRPr>
            </a:lvl9pPr>
          </a:lstStyle>
          <a:p>
            <a:r>
              <a:rPr lang="es-ES"/>
              <a:t>Haga clic para modificar el estilo de subtítulo del patrón</a:t>
            </a:r>
            <a:endParaRPr/>
          </a:p>
        </p:txBody>
      </p:sp>
      <p:sp>
        <p:nvSpPr>
          <p:cNvPr id="45" name="Google Shape;45;p3"/>
          <p:cNvSpPr/>
          <p:nvPr/>
        </p:nvSpPr>
        <p:spPr>
          <a:xfrm>
            <a:off x="10425399" y="5706233"/>
            <a:ext cx="316492" cy="313268"/>
          </a:xfrm>
          <a:custGeom>
            <a:avLst/>
            <a:gdLst/>
            <a:ahLst/>
            <a:cxnLst/>
            <a:rect l="l" t="t" r="r" b="b"/>
            <a:pathLst>
              <a:path w="5694" h="5636" extrusionOk="0">
                <a:moveTo>
                  <a:pt x="2703" y="0"/>
                </a:moveTo>
                <a:lnTo>
                  <a:pt x="2185" y="58"/>
                </a:lnTo>
                <a:lnTo>
                  <a:pt x="1725" y="230"/>
                </a:lnTo>
                <a:lnTo>
                  <a:pt x="1323" y="460"/>
                </a:lnTo>
                <a:lnTo>
                  <a:pt x="978" y="690"/>
                </a:lnTo>
                <a:lnTo>
                  <a:pt x="690" y="1035"/>
                </a:lnTo>
                <a:lnTo>
                  <a:pt x="460" y="1380"/>
                </a:lnTo>
                <a:lnTo>
                  <a:pt x="230" y="1725"/>
                </a:lnTo>
                <a:lnTo>
                  <a:pt x="115" y="2128"/>
                </a:lnTo>
                <a:lnTo>
                  <a:pt x="58" y="2588"/>
                </a:lnTo>
                <a:lnTo>
                  <a:pt x="0" y="2991"/>
                </a:lnTo>
                <a:lnTo>
                  <a:pt x="58" y="3451"/>
                </a:lnTo>
                <a:lnTo>
                  <a:pt x="173" y="3853"/>
                </a:lnTo>
                <a:lnTo>
                  <a:pt x="403" y="4256"/>
                </a:lnTo>
                <a:lnTo>
                  <a:pt x="633" y="4601"/>
                </a:lnTo>
                <a:lnTo>
                  <a:pt x="920" y="4888"/>
                </a:lnTo>
                <a:lnTo>
                  <a:pt x="1265" y="5176"/>
                </a:lnTo>
                <a:lnTo>
                  <a:pt x="1610" y="5406"/>
                </a:lnTo>
                <a:lnTo>
                  <a:pt x="2013" y="5521"/>
                </a:lnTo>
                <a:lnTo>
                  <a:pt x="2415" y="5636"/>
                </a:lnTo>
                <a:lnTo>
                  <a:pt x="3278" y="5636"/>
                </a:lnTo>
                <a:lnTo>
                  <a:pt x="3738" y="5521"/>
                </a:lnTo>
                <a:lnTo>
                  <a:pt x="4141" y="5348"/>
                </a:lnTo>
                <a:lnTo>
                  <a:pt x="4486" y="5176"/>
                </a:lnTo>
                <a:lnTo>
                  <a:pt x="4831" y="4888"/>
                </a:lnTo>
                <a:lnTo>
                  <a:pt x="5118" y="4543"/>
                </a:lnTo>
                <a:lnTo>
                  <a:pt x="5348" y="4198"/>
                </a:lnTo>
                <a:lnTo>
                  <a:pt x="5521" y="3796"/>
                </a:lnTo>
                <a:lnTo>
                  <a:pt x="5636" y="3393"/>
                </a:lnTo>
                <a:lnTo>
                  <a:pt x="5693" y="2933"/>
                </a:lnTo>
                <a:lnTo>
                  <a:pt x="5693" y="2531"/>
                </a:lnTo>
                <a:lnTo>
                  <a:pt x="5578" y="2128"/>
                </a:lnTo>
                <a:lnTo>
                  <a:pt x="5463" y="1668"/>
                </a:lnTo>
                <a:lnTo>
                  <a:pt x="5233" y="1323"/>
                </a:lnTo>
                <a:lnTo>
                  <a:pt x="4946" y="920"/>
                </a:lnTo>
                <a:lnTo>
                  <a:pt x="4543" y="575"/>
                </a:lnTo>
                <a:lnTo>
                  <a:pt x="4141" y="345"/>
                </a:lnTo>
                <a:lnTo>
                  <a:pt x="3681" y="115"/>
                </a:lnTo>
                <a:lnTo>
                  <a:pt x="3220" y="0"/>
                </a:lnTo>
                <a:close/>
              </a:path>
            </a:pathLst>
          </a:custGeom>
          <a:solidFill>
            <a:schemeClr val="accent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46" name="Google Shape;46;p3"/>
          <p:cNvSpPr/>
          <p:nvPr/>
        </p:nvSpPr>
        <p:spPr>
          <a:xfrm rot="10800000" flipH="1">
            <a:off x="10946186" y="3687957"/>
            <a:ext cx="530655" cy="425212"/>
          </a:xfrm>
          <a:custGeom>
            <a:avLst/>
            <a:gdLst/>
            <a:ahLst/>
            <a:cxnLst/>
            <a:rect l="l" t="t" r="r" b="b"/>
            <a:pathLst>
              <a:path w="9547" h="7650" extrusionOk="0">
                <a:moveTo>
                  <a:pt x="6902" y="1"/>
                </a:moveTo>
                <a:lnTo>
                  <a:pt x="6557" y="58"/>
                </a:lnTo>
                <a:lnTo>
                  <a:pt x="6212" y="116"/>
                </a:lnTo>
                <a:lnTo>
                  <a:pt x="5924" y="231"/>
                </a:lnTo>
                <a:lnTo>
                  <a:pt x="5636" y="346"/>
                </a:lnTo>
                <a:lnTo>
                  <a:pt x="5349" y="576"/>
                </a:lnTo>
                <a:lnTo>
                  <a:pt x="4831" y="979"/>
                </a:lnTo>
                <a:lnTo>
                  <a:pt x="4371" y="1611"/>
                </a:lnTo>
                <a:lnTo>
                  <a:pt x="3911" y="2244"/>
                </a:lnTo>
                <a:lnTo>
                  <a:pt x="3566" y="2934"/>
                </a:lnTo>
                <a:lnTo>
                  <a:pt x="3221" y="3624"/>
                </a:lnTo>
                <a:lnTo>
                  <a:pt x="2646" y="4716"/>
                </a:lnTo>
                <a:lnTo>
                  <a:pt x="2301" y="5292"/>
                </a:lnTo>
                <a:lnTo>
                  <a:pt x="1956" y="5809"/>
                </a:lnTo>
                <a:lnTo>
                  <a:pt x="1553" y="6327"/>
                </a:lnTo>
                <a:lnTo>
                  <a:pt x="1151" y="6787"/>
                </a:lnTo>
                <a:lnTo>
                  <a:pt x="633" y="7132"/>
                </a:lnTo>
                <a:lnTo>
                  <a:pt x="58" y="7419"/>
                </a:lnTo>
                <a:lnTo>
                  <a:pt x="1" y="7419"/>
                </a:lnTo>
                <a:lnTo>
                  <a:pt x="58" y="7477"/>
                </a:lnTo>
                <a:lnTo>
                  <a:pt x="403" y="7534"/>
                </a:lnTo>
                <a:lnTo>
                  <a:pt x="978" y="7649"/>
                </a:lnTo>
                <a:lnTo>
                  <a:pt x="1841" y="7649"/>
                </a:lnTo>
                <a:lnTo>
                  <a:pt x="2704" y="7592"/>
                </a:lnTo>
                <a:lnTo>
                  <a:pt x="3566" y="7362"/>
                </a:lnTo>
                <a:lnTo>
                  <a:pt x="4429" y="7132"/>
                </a:lnTo>
                <a:lnTo>
                  <a:pt x="5291" y="6787"/>
                </a:lnTo>
                <a:lnTo>
                  <a:pt x="6096" y="6384"/>
                </a:lnTo>
                <a:lnTo>
                  <a:pt x="6844" y="5867"/>
                </a:lnTo>
                <a:lnTo>
                  <a:pt x="7534" y="5349"/>
                </a:lnTo>
                <a:lnTo>
                  <a:pt x="7879" y="5004"/>
                </a:lnTo>
                <a:lnTo>
                  <a:pt x="8339" y="4544"/>
                </a:lnTo>
                <a:lnTo>
                  <a:pt x="8742" y="4084"/>
                </a:lnTo>
                <a:lnTo>
                  <a:pt x="9087" y="3566"/>
                </a:lnTo>
                <a:lnTo>
                  <a:pt x="9374" y="3049"/>
                </a:lnTo>
                <a:lnTo>
                  <a:pt x="9489" y="2474"/>
                </a:lnTo>
                <a:lnTo>
                  <a:pt x="9547" y="2186"/>
                </a:lnTo>
                <a:lnTo>
                  <a:pt x="9547" y="1899"/>
                </a:lnTo>
                <a:lnTo>
                  <a:pt x="9489" y="1611"/>
                </a:lnTo>
                <a:lnTo>
                  <a:pt x="9374" y="1381"/>
                </a:lnTo>
                <a:lnTo>
                  <a:pt x="9202" y="1094"/>
                </a:lnTo>
                <a:lnTo>
                  <a:pt x="8972" y="806"/>
                </a:lnTo>
                <a:lnTo>
                  <a:pt x="8742" y="633"/>
                </a:lnTo>
                <a:lnTo>
                  <a:pt x="8454" y="403"/>
                </a:lnTo>
                <a:lnTo>
                  <a:pt x="8167" y="288"/>
                </a:lnTo>
                <a:lnTo>
                  <a:pt x="7822" y="173"/>
                </a:lnTo>
                <a:lnTo>
                  <a:pt x="7534" y="58"/>
                </a:lnTo>
                <a:lnTo>
                  <a:pt x="7247" y="1"/>
                </a:ln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47" name="Google Shape;47;p3"/>
          <p:cNvSpPr/>
          <p:nvPr/>
        </p:nvSpPr>
        <p:spPr>
          <a:xfrm>
            <a:off x="9242701" y="5565551"/>
            <a:ext cx="572231" cy="521093"/>
          </a:xfrm>
          <a:custGeom>
            <a:avLst/>
            <a:gdLst/>
            <a:ahLst/>
            <a:cxnLst/>
            <a:rect l="l" t="t" r="r" b="b"/>
            <a:pathLst>
              <a:path w="10295" h="9375" extrusionOk="0">
                <a:moveTo>
                  <a:pt x="1" y="1"/>
                </a:moveTo>
                <a:lnTo>
                  <a:pt x="1" y="58"/>
                </a:lnTo>
                <a:lnTo>
                  <a:pt x="1" y="288"/>
                </a:lnTo>
                <a:lnTo>
                  <a:pt x="58" y="864"/>
                </a:lnTo>
                <a:lnTo>
                  <a:pt x="173" y="1554"/>
                </a:lnTo>
                <a:lnTo>
                  <a:pt x="403" y="2301"/>
                </a:lnTo>
                <a:lnTo>
                  <a:pt x="633" y="3049"/>
                </a:lnTo>
                <a:lnTo>
                  <a:pt x="978" y="3739"/>
                </a:lnTo>
                <a:lnTo>
                  <a:pt x="1323" y="4429"/>
                </a:lnTo>
                <a:lnTo>
                  <a:pt x="1668" y="5119"/>
                </a:lnTo>
                <a:lnTo>
                  <a:pt x="2128" y="5752"/>
                </a:lnTo>
                <a:lnTo>
                  <a:pt x="2531" y="6327"/>
                </a:lnTo>
                <a:lnTo>
                  <a:pt x="2934" y="6787"/>
                </a:lnTo>
                <a:lnTo>
                  <a:pt x="3336" y="7247"/>
                </a:lnTo>
                <a:lnTo>
                  <a:pt x="3796" y="7707"/>
                </a:lnTo>
                <a:lnTo>
                  <a:pt x="4256" y="8052"/>
                </a:lnTo>
                <a:lnTo>
                  <a:pt x="4716" y="8397"/>
                </a:lnTo>
                <a:lnTo>
                  <a:pt x="5234" y="8742"/>
                </a:lnTo>
                <a:lnTo>
                  <a:pt x="5809" y="8972"/>
                </a:lnTo>
                <a:lnTo>
                  <a:pt x="6384" y="9202"/>
                </a:lnTo>
                <a:lnTo>
                  <a:pt x="6901" y="9317"/>
                </a:lnTo>
                <a:lnTo>
                  <a:pt x="7419" y="9375"/>
                </a:lnTo>
                <a:lnTo>
                  <a:pt x="7937" y="9375"/>
                </a:lnTo>
                <a:lnTo>
                  <a:pt x="8397" y="9317"/>
                </a:lnTo>
                <a:lnTo>
                  <a:pt x="8857" y="9144"/>
                </a:lnTo>
                <a:lnTo>
                  <a:pt x="9259" y="8857"/>
                </a:lnTo>
                <a:lnTo>
                  <a:pt x="9662" y="8512"/>
                </a:lnTo>
                <a:lnTo>
                  <a:pt x="9949" y="8052"/>
                </a:lnTo>
                <a:lnTo>
                  <a:pt x="10179" y="7534"/>
                </a:lnTo>
                <a:lnTo>
                  <a:pt x="10294" y="7074"/>
                </a:lnTo>
                <a:lnTo>
                  <a:pt x="10294" y="6614"/>
                </a:lnTo>
                <a:lnTo>
                  <a:pt x="10237" y="6097"/>
                </a:lnTo>
                <a:lnTo>
                  <a:pt x="10064" y="5694"/>
                </a:lnTo>
                <a:lnTo>
                  <a:pt x="9834" y="5234"/>
                </a:lnTo>
                <a:lnTo>
                  <a:pt x="9547" y="4831"/>
                </a:lnTo>
                <a:lnTo>
                  <a:pt x="9144" y="4486"/>
                </a:lnTo>
                <a:lnTo>
                  <a:pt x="8799" y="4199"/>
                </a:lnTo>
                <a:lnTo>
                  <a:pt x="8397" y="3911"/>
                </a:lnTo>
                <a:lnTo>
                  <a:pt x="7592" y="3451"/>
                </a:lnTo>
                <a:lnTo>
                  <a:pt x="6671" y="3049"/>
                </a:lnTo>
                <a:lnTo>
                  <a:pt x="5809" y="2761"/>
                </a:lnTo>
                <a:lnTo>
                  <a:pt x="4601" y="2416"/>
                </a:lnTo>
                <a:lnTo>
                  <a:pt x="3394" y="2014"/>
                </a:lnTo>
                <a:lnTo>
                  <a:pt x="2819" y="1841"/>
                </a:lnTo>
                <a:lnTo>
                  <a:pt x="2186" y="1611"/>
                </a:lnTo>
                <a:lnTo>
                  <a:pt x="1668" y="1324"/>
                </a:lnTo>
                <a:lnTo>
                  <a:pt x="1093" y="979"/>
                </a:lnTo>
                <a:lnTo>
                  <a:pt x="576" y="576"/>
                </a:lnTo>
                <a:lnTo>
                  <a:pt x="58" y="58"/>
                </a:lnTo>
                <a:lnTo>
                  <a:pt x="1" y="1"/>
                </a:lnTo>
                <a:close/>
              </a:path>
            </a:pathLst>
          </a:cu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48" name="Google Shape;48;p3"/>
          <p:cNvSpPr/>
          <p:nvPr/>
        </p:nvSpPr>
        <p:spPr>
          <a:xfrm rot="2325191">
            <a:off x="5733885" y="5152374"/>
            <a:ext cx="287755" cy="425157"/>
          </a:xfrm>
          <a:custGeom>
            <a:avLst/>
            <a:gdLst/>
            <a:ahLst/>
            <a:cxnLst/>
            <a:rect l="l" t="t" r="r" b="b"/>
            <a:pathLst>
              <a:path w="5177" h="7649" extrusionOk="0">
                <a:moveTo>
                  <a:pt x="1" y="0"/>
                </a:moveTo>
                <a:lnTo>
                  <a:pt x="1" y="58"/>
                </a:lnTo>
                <a:lnTo>
                  <a:pt x="288" y="403"/>
                </a:lnTo>
                <a:lnTo>
                  <a:pt x="518" y="863"/>
                </a:lnTo>
                <a:lnTo>
                  <a:pt x="633" y="1265"/>
                </a:lnTo>
                <a:lnTo>
                  <a:pt x="748" y="1668"/>
                </a:lnTo>
                <a:lnTo>
                  <a:pt x="863" y="2473"/>
                </a:lnTo>
                <a:lnTo>
                  <a:pt x="1036" y="4141"/>
                </a:lnTo>
                <a:lnTo>
                  <a:pt x="1093" y="4773"/>
                </a:lnTo>
                <a:lnTo>
                  <a:pt x="1266" y="5406"/>
                </a:lnTo>
                <a:lnTo>
                  <a:pt x="1438" y="5981"/>
                </a:lnTo>
                <a:lnTo>
                  <a:pt x="1726" y="6556"/>
                </a:lnTo>
                <a:lnTo>
                  <a:pt x="1898" y="6843"/>
                </a:lnTo>
                <a:lnTo>
                  <a:pt x="2128" y="7131"/>
                </a:lnTo>
                <a:lnTo>
                  <a:pt x="2416" y="7303"/>
                </a:lnTo>
                <a:lnTo>
                  <a:pt x="2646" y="7476"/>
                </a:lnTo>
                <a:lnTo>
                  <a:pt x="2934" y="7591"/>
                </a:lnTo>
                <a:lnTo>
                  <a:pt x="3279" y="7649"/>
                </a:lnTo>
                <a:lnTo>
                  <a:pt x="3624" y="7649"/>
                </a:lnTo>
                <a:lnTo>
                  <a:pt x="3969" y="7534"/>
                </a:lnTo>
                <a:lnTo>
                  <a:pt x="4314" y="7418"/>
                </a:lnTo>
                <a:lnTo>
                  <a:pt x="4601" y="7188"/>
                </a:lnTo>
                <a:lnTo>
                  <a:pt x="4774" y="6958"/>
                </a:lnTo>
                <a:lnTo>
                  <a:pt x="4946" y="6728"/>
                </a:lnTo>
                <a:lnTo>
                  <a:pt x="5119" y="6383"/>
                </a:lnTo>
                <a:lnTo>
                  <a:pt x="5176" y="6096"/>
                </a:lnTo>
                <a:lnTo>
                  <a:pt x="5176" y="5693"/>
                </a:lnTo>
                <a:lnTo>
                  <a:pt x="5176" y="5348"/>
                </a:lnTo>
                <a:lnTo>
                  <a:pt x="5119" y="4946"/>
                </a:lnTo>
                <a:lnTo>
                  <a:pt x="5004" y="4543"/>
                </a:lnTo>
                <a:lnTo>
                  <a:pt x="4889" y="4198"/>
                </a:lnTo>
                <a:lnTo>
                  <a:pt x="4716" y="3796"/>
                </a:lnTo>
                <a:lnTo>
                  <a:pt x="4314" y="3106"/>
                </a:lnTo>
                <a:lnTo>
                  <a:pt x="3796" y="2473"/>
                </a:lnTo>
                <a:lnTo>
                  <a:pt x="3106" y="1783"/>
                </a:lnTo>
                <a:lnTo>
                  <a:pt x="2301" y="1093"/>
                </a:lnTo>
                <a:lnTo>
                  <a:pt x="1438" y="575"/>
                </a:lnTo>
                <a:lnTo>
                  <a:pt x="978" y="345"/>
                </a:lnTo>
                <a:lnTo>
                  <a:pt x="518" y="115"/>
                </a:lnTo>
                <a:lnTo>
                  <a:pt x="231" y="58"/>
                </a:lnTo>
                <a:lnTo>
                  <a:pt x="58" y="0"/>
                </a:ln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49" name="Google Shape;49;p3"/>
          <p:cNvSpPr/>
          <p:nvPr/>
        </p:nvSpPr>
        <p:spPr>
          <a:xfrm rot="10800000" flipH="1">
            <a:off x="10639367" y="3141406"/>
            <a:ext cx="1147517" cy="473125"/>
          </a:xfrm>
          <a:custGeom>
            <a:avLst/>
            <a:gdLst/>
            <a:ahLst/>
            <a:cxnLst/>
            <a:rect l="l" t="t" r="r" b="b"/>
            <a:pathLst>
              <a:path w="20645" h="8512" extrusionOk="0">
                <a:moveTo>
                  <a:pt x="15699" y="1"/>
                </a:moveTo>
                <a:lnTo>
                  <a:pt x="14779" y="58"/>
                </a:lnTo>
                <a:lnTo>
                  <a:pt x="13802" y="231"/>
                </a:lnTo>
                <a:lnTo>
                  <a:pt x="12882" y="461"/>
                </a:lnTo>
                <a:lnTo>
                  <a:pt x="11962" y="806"/>
                </a:lnTo>
                <a:lnTo>
                  <a:pt x="11099" y="1151"/>
                </a:lnTo>
                <a:lnTo>
                  <a:pt x="9316" y="1899"/>
                </a:lnTo>
                <a:lnTo>
                  <a:pt x="8224" y="2416"/>
                </a:lnTo>
                <a:lnTo>
                  <a:pt x="7131" y="2934"/>
                </a:lnTo>
                <a:lnTo>
                  <a:pt x="5981" y="3451"/>
                </a:lnTo>
                <a:lnTo>
                  <a:pt x="4831" y="3854"/>
                </a:lnTo>
                <a:lnTo>
                  <a:pt x="3623" y="4256"/>
                </a:lnTo>
                <a:lnTo>
                  <a:pt x="3048" y="4371"/>
                </a:lnTo>
                <a:lnTo>
                  <a:pt x="2473" y="4429"/>
                </a:lnTo>
                <a:lnTo>
                  <a:pt x="1840" y="4486"/>
                </a:lnTo>
                <a:lnTo>
                  <a:pt x="1265" y="4429"/>
                </a:lnTo>
                <a:lnTo>
                  <a:pt x="633" y="4371"/>
                </a:lnTo>
                <a:lnTo>
                  <a:pt x="58" y="4199"/>
                </a:lnTo>
                <a:lnTo>
                  <a:pt x="0" y="4199"/>
                </a:lnTo>
                <a:lnTo>
                  <a:pt x="0" y="4314"/>
                </a:lnTo>
                <a:lnTo>
                  <a:pt x="288" y="4601"/>
                </a:lnTo>
                <a:lnTo>
                  <a:pt x="863" y="5119"/>
                </a:lnTo>
                <a:lnTo>
                  <a:pt x="1725" y="5637"/>
                </a:lnTo>
                <a:lnTo>
                  <a:pt x="2530" y="6154"/>
                </a:lnTo>
                <a:lnTo>
                  <a:pt x="3451" y="6557"/>
                </a:lnTo>
                <a:lnTo>
                  <a:pt x="4371" y="6959"/>
                </a:lnTo>
                <a:lnTo>
                  <a:pt x="5291" y="7304"/>
                </a:lnTo>
                <a:lnTo>
                  <a:pt x="6211" y="7592"/>
                </a:lnTo>
                <a:lnTo>
                  <a:pt x="7131" y="7879"/>
                </a:lnTo>
                <a:lnTo>
                  <a:pt x="8051" y="8052"/>
                </a:lnTo>
                <a:lnTo>
                  <a:pt x="8971" y="8224"/>
                </a:lnTo>
                <a:lnTo>
                  <a:pt x="9949" y="8397"/>
                </a:lnTo>
                <a:lnTo>
                  <a:pt x="10869" y="8454"/>
                </a:lnTo>
                <a:lnTo>
                  <a:pt x="11847" y="8512"/>
                </a:lnTo>
                <a:lnTo>
                  <a:pt x="12767" y="8512"/>
                </a:lnTo>
                <a:lnTo>
                  <a:pt x="13744" y="8454"/>
                </a:lnTo>
                <a:lnTo>
                  <a:pt x="14664" y="8339"/>
                </a:lnTo>
                <a:lnTo>
                  <a:pt x="15584" y="8167"/>
                </a:lnTo>
                <a:lnTo>
                  <a:pt x="16275" y="7994"/>
                </a:lnTo>
                <a:lnTo>
                  <a:pt x="17022" y="7707"/>
                </a:lnTo>
                <a:lnTo>
                  <a:pt x="17827" y="7419"/>
                </a:lnTo>
                <a:lnTo>
                  <a:pt x="18517" y="7017"/>
                </a:lnTo>
                <a:lnTo>
                  <a:pt x="19207" y="6557"/>
                </a:lnTo>
                <a:lnTo>
                  <a:pt x="19495" y="6327"/>
                </a:lnTo>
                <a:lnTo>
                  <a:pt x="19782" y="6039"/>
                </a:lnTo>
                <a:lnTo>
                  <a:pt x="20012" y="5752"/>
                </a:lnTo>
                <a:lnTo>
                  <a:pt x="20242" y="5407"/>
                </a:lnTo>
                <a:lnTo>
                  <a:pt x="20415" y="5061"/>
                </a:lnTo>
                <a:lnTo>
                  <a:pt x="20530" y="4716"/>
                </a:lnTo>
                <a:lnTo>
                  <a:pt x="20588" y="4314"/>
                </a:lnTo>
                <a:lnTo>
                  <a:pt x="20645" y="3854"/>
                </a:lnTo>
                <a:lnTo>
                  <a:pt x="20588" y="3451"/>
                </a:lnTo>
                <a:lnTo>
                  <a:pt x="20472" y="3049"/>
                </a:lnTo>
                <a:lnTo>
                  <a:pt x="20300" y="2704"/>
                </a:lnTo>
                <a:lnTo>
                  <a:pt x="20127" y="2301"/>
                </a:lnTo>
                <a:lnTo>
                  <a:pt x="19897" y="1956"/>
                </a:lnTo>
                <a:lnTo>
                  <a:pt x="19610" y="1611"/>
                </a:lnTo>
                <a:lnTo>
                  <a:pt x="19322" y="1324"/>
                </a:lnTo>
                <a:lnTo>
                  <a:pt x="18977" y="1036"/>
                </a:lnTo>
                <a:lnTo>
                  <a:pt x="18632" y="748"/>
                </a:lnTo>
                <a:lnTo>
                  <a:pt x="18230" y="576"/>
                </a:lnTo>
                <a:lnTo>
                  <a:pt x="17885" y="346"/>
                </a:lnTo>
                <a:lnTo>
                  <a:pt x="17482" y="231"/>
                </a:lnTo>
                <a:lnTo>
                  <a:pt x="17080" y="116"/>
                </a:lnTo>
                <a:lnTo>
                  <a:pt x="16677" y="58"/>
                </a:lnTo>
                <a:lnTo>
                  <a:pt x="15699" y="1"/>
                </a:lnTo>
                <a:close/>
              </a:path>
            </a:pathLst>
          </a:custGeom>
          <a:solidFill>
            <a:schemeClr val="accent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50" name="Google Shape;50;p3"/>
          <p:cNvSpPr/>
          <p:nvPr/>
        </p:nvSpPr>
        <p:spPr>
          <a:xfrm>
            <a:off x="9306622" y="4779271"/>
            <a:ext cx="978156" cy="955756"/>
          </a:xfrm>
          <a:custGeom>
            <a:avLst/>
            <a:gdLst/>
            <a:ahLst/>
            <a:cxnLst/>
            <a:rect l="l" t="t" r="r" b="b"/>
            <a:pathLst>
              <a:path w="17598" h="17195" extrusionOk="0">
                <a:moveTo>
                  <a:pt x="58" y="0"/>
                </a:moveTo>
                <a:lnTo>
                  <a:pt x="58" y="115"/>
                </a:lnTo>
                <a:lnTo>
                  <a:pt x="1" y="518"/>
                </a:lnTo>
                <a:lnTo>
                  <a:pt x="58" y="1438"/>
                </a:lnTo>
                <a:lnTo>
                  <a:pt x="231" y="2761"/>
                </a:lnTo>
                <a:lnTo>
                  <a:pt x="576" y="4083"/>
                </a:lnTo>
                <a:lnTo>
                  <a:pt x="921" y="5348"/>
                </a:lnTo>
                <a:lnTo>
                  <a:pt x="1439" y="6671"/>
                </a:lnTo>
                <a:lnTo>
                  <a:pt x="1956" y="7879"/>
                </a:lnTo>
                <a:lnTo>
                  <a:pt x="2589" y="9086"/>
                </a:lnTo>
                <a:lnTo>
                  <a:pt x="3279" y="10237"/>
                </a:lnTo>
                <a:lnTo>
                  <a:pt x="3969" y="11329"/>
                </a:lnTo>
                <a:lnTo>
                  <a:pt x="4601" y="12249"/>
                </a:lnTo>
                <a:lnTo>
                  <a:pt x="5291" y="13054"/>
                </a:lnTo>
                <a:lnTo>
                  <a:pt x="6039" y="13859"/>
                </a:lnTo>
                <a:lnTo>
                  <a:pt x="6787" y="14550"/>
                </a:lnTo>
                <a:lnTo>
                  <a:pt x="7649" y="15240"/>
                </a:lnTo>
                <a:lnTo>
                  <a:pt x="8512" y="15815"/>
                </a:lnTo>
                <a:lnTo>
                  <a:pt x="9489" y="16332"/>
                </a:lnTo>
                <a:lnTo>
                  <a:pt x="10467" y="16735"/>
                </a:lnTo>
                <a:lnTo>
                  <a:pt x="11387" y="17022"/>
                </a:lnTo>
                <a:lnTo>
                  <a:pt x="12250" y="17195"/>
                </a:lnTo>
                <a:lnTo>
                  <a:pt x="13630" y="17195"/>
                </a:lnTo>
                <a:lnTo>
                  <a:pt x="14032" y="17080"/>
                </a:lnTo>
                <a:lnTo>
                  <a:pt x="14435" y="16965"/>
                </a:lnTo>
                <a:lnTo>
                  <a:pt x="14838" y="16850"/>
                </a:lnTo>
                <a:lnTo>
                  <a:pt x="15240" y="16620"/>
                </a:lnTo>
                <a:lnTo>
                  <a:pt x="15585" y="16390"/>
                </a:lnTo>
                <a:lnTo>
                  <a:pt x="15988" y="16102"/>
                </a:lnTo>
                <a:lnTo>
                  <a:pt x="16275" y="15815"/>
                </a:lnTo>
                <a:lnTo>
                  <a:pt x="16620" y="15412"/>
                </a:lnTo>
                <a:lnTo>
                  <a:pt x="16850" y="15010"/>
                </a:lnTo>
                <a:lnTo>
                  <a:pt x="17080" y="14607"/>
                </a:lnTo>
                <a:lnTo>
                  <a:pt x="17310" y="14204"/>
                </a:lnTo>
                <a:lnTo>
                  <a:pt x="17425" y="13744"/>
                </a:lnTo>
                <a:lnTo>
                  <a:pt x="17540" y="13342"/>
                </a:lnTo>
                <a:lnTo>
                  <a:pt x="17598" y="12939"/>
                </a:lnTo>
                <a:lnTo>
                  <a:pt x="17598" y="12479"/>
                </a:lnTo>
                <a:lnTo>
                  <a:pt x="17598" y="12077"/>
                </a:lnTo>
                <a:lnTo>
                  <a:pt x="17540" y="11674"/>
                </a:lnTo>
                <a:lnTo>
                  <a:pt x="17425" y="11272"/>
                </a:lnTo>
                <a:lnTo>
                  <a:pt x="17253" y="10869"/>
                </a:lnTo>
                <a:lnTo>
                  <a:pt x="16908" y="10122"/>
                </a:lnTo>
                <a:lnTo>
                  <a:pt x="16390" y="9374"/>
                </a:lnTo>
                <a:lnTo>
                  <a:pt x="15758" y="8684"/>
                </a:lnTo>
                <a:lnTo>
                  <a:pt x="15183" y="8109"/>
                </a:lnTo>
                <a:lnTo>
                  <a:pt x="14492" y="7591"/>
                </a:lnTo>
                <a:lnTo>
                  <a:pt x="13802" y="7131"/>
                </a:lnTo>
                <a:lnTo>
                  <a:pt x="13112" y="6671"/>
                </a:lnTo>
                <a:lnTo>
                  <a:pt x="12365" y="6326"/>
                </a:lnTo>
                <a:lnTo>
                  <a:pt x="11560" y="5924"/>
                </a:lnTo>
                <a:lnTo>
                  <a:pt x="10007" y="5348"/>
                </a:lnTo>
                <a:lnTo>
                  <a:pt x="7994" y="4601"/>
                </a:lnTo>
                <a:lnTo>
                  <a:pt x="5867" y="3853"/>
                </a:lnTo>
                <a:lnTo>
                  <a:pt x="4831" y="3451"/>
                </a:lnTo>
                <a:lnTo>
                  <a:pt x="3796" y="2991"/>
                </a:lnTo>
                <a:lnTo>
                  <a:pt x="2819" y="2473"/>
                </a:lnTo>
                <a:lnTo>
                  <a:pt x="1956" y="1841"/>
                </a:lnTo>
                <a:lnTo>
                  <a:pt x="1439" y="1438"/>
                </a:lnTo>
                <a:lnTo>
                  <a:pt x="978" y="1036"/>
                </a:lnTo>
                <a:lnTo>
                  <a:pt x="518" y="518"/>
                </a:lnTo>
                <a:lnTo>
                  <a:pt x="116" y="58"/>
                </a:lnTo>
                <a:lnTo>
                  <a:pt x="58"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51" name="Google Shape;51;p3"/>
          <p:cNvSpPr/>
          <p:nvPr/>
        </p:nvSpPr>
        <p:spPr>
          <a:xfrm rot="-1227644">
            <a:off x="6651413" y="5711886"/>
            <a:ext cx="284531" cy="223833"/>
          </a:xfrm>
          <a:custGeom>
            <a:avLst/>
            <a:gdLst/>
            <a:ahLst/>
            <a:cxnLst/>
            <a:rect l="l" t="t" r="r" b="b"/>
            <a:pathLst>
              <a:path w="5119" h="4027" extrusionOk="0">
                <a:moveTo>
                  <a:pt x="2071" y="1"/>
                </a:moveTo>
                <a:lnTo>
                  <a:pt x="1553" y="116"/>
                </a:lnTo>
                <a:lnTo>
                  <a:pt x="1208" y="231"/>
                </a:lnTo>
                <a:lnTo>
                  <a:pt x="806" y="461"/>
                </a:lnTo>
                <a:lnTo>
                  <a:pt x="518" y="748"/>
                </a:lnTo>
                <a:lnTo>
                  <a:pt x="288" y="1094"/>
                </a:lnTo>
                <a:lnTo>
                  <a:pt x="115" y="1439"/>
                </a:lnTo>
                <a:lnTo>
                  <a:pt x="0" y="1841"/>
                </a:lnTo>
                <a:lnTo>
                  <a:pt x="58" y="2244"/>
                </a:lnTo>
                <a:lnTo>
                  <a:pt x="230" y="2646"/>
                </a:lnTo>
                <a:lnTo>
                  <a:pt x="518" y="3049"/>
                </a:lnTo>
                <a:lnTo>
                  <a:pt x="863" y="3394"/>
                </a:lnTo>
                <a:lnTo>
                  <a:pt x="1266" y="3624"/>
                </a:lnTo>
                <a:lnTo>
                  <a:pt x="1726" y="3796"/>
                </a:lnTo>
                <a:lnTo>
                  <a:pt x="2186" y="3969"/>
                </a:lnTo>
                <a:lnTo>
                  <a:pt x="2646" y="4026"/>
                </a:lnTo>
                <a:lnTo>
                  <a:pt x="3106" y="3969"/>
                </a:lnTo>
                <a:lnTo>
                  <a:pt x="3566" y="3911"/>
                </a:lnTo>
                <a:lnTo>
                  <a:pt x="3968" y="3739"/>
                </a:lnTo>
                <a:lnTo>
                  <a:pt x="4313" y="3509"/>
                </a:lnTo>
                <a:lnTo>
                  <a:pt x="4659" y="3279"/>
                </a:lnTo>
                <a:lnTo>
                  <a:pt x="4889" y="2934"/>
                </a:lnTo>
                <a:lnTo>
                  <a:pt x="5061" y="2589"/>
                </a:lnTo>
                <a:lnTo>
                  <a:pt x="5119" y="2186"/>
                </a:lnTo>
                <a:lnTo>
                  <a:pt x="5119" y="1784"/>
                </a:lnTo>
                <a:lnTo>
                  <a:pt x="4946" y="1324"/>
                </a:lnTo>
                <a:lnTo>
                  <a:pt x="4659" y="979"/>
                </a:lnTo>
                <a:lnTo>
                  <a:pt x="4313" y="633"/>
                </a:lnTo>
                <a:lnTo>
                  <a:pt x="3911" y="346"/>
                </a:lnTo>
                <a:lnTo>
                  <a:pt x="3451" y="173"/>
                </a:lnTo>
                <a:lnTo>
                  <a:pt x="2991" y="58"/>
                </a:lnTo>
                <a:lnTo>
                  <a:pt x="2531" y="1"/>
                </a:lnTo>
                <a:close/>
              </a:path>
            </a:pathLst>
          </a:custGeom>
          <a:solidFill>
            <a:schemeClr val="accent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52" name="Google Shape;52;p3"/>
          <p:cNvSpPr/>
          <p:nvPr/>
        </p:nvSpPr>
        <p:spPr>
          <a:xfrm rot="1302955">
            <a:off x="659821" y="3202837"/>
            <a:ext cx="974959" cy="725660"/>
          </a:xfrm>
          <a:custGeom>
            <a:avLst/>
            <a:gdLst/>
            <a:ahLst/>
            <a:cxnLst/>
            <a:rect l="l" t="t" r="r" b="b"/>
            <a:pathLst>
              <a:path w="17540" h="13055" extrusionOk="0">
                <a:moveTo>
                  <a:pt x="17540" y="0"/>
                </a:moveTo>
                <a:lnTo>
                  <a:pt x="17482" y="58"/>
                </a:lnTo>
                <a:lnTo>
                  <a:pt x="17080" y="518"/>
                </a:lnTo>
                <a:lnTo>
                  <a:pt x="16620" y="978"/>
                </a:lnTo>
                <a:lnTo>
                  <a:pt x="16160" y="1323"/>
                </a:lnTo>
                <a:lnTo>
                  <a:pt x="15642" y="1610"/>
                </a:lnTo>
                <a:lnTo>
                  <a:pt x="15124" y="1898"/>
                </a:lnTo>
                <a:lnTo>
                  <a:pt x="14549" y="2185"/>
                </a:lnTo>
                <a:lnTo>
                  <a:pt x="13399" y="2531"/>
                </a:lnTo>
                <a:lnTo>
                  <a:pt x="12192" y="2876"/>
                </a:lnTo>
                <a:lnTo>
                  <a:pt x="10984" y="3106"/>
                </a:lnTo>
                <a:lnTo>
                  <a:pt x="9776" y="3336"/>
                </a:lnTo>
                <a:lnTo>
                  <a:pt x="8569" y="3566"/>
                </a:lnTo>
                <a:lnTo>
                  <a:pt x="6728" y="3968"/>
                </a:lnTo>
                <a:lnTo>
                  <a:pt x="5751" y="4198"/>
                </a:lnTo>
                <a:lnTo>
                  <a:pt x="4831" y="4428"/>
                </a:lnTo>
                <a:lnTo>
                  <a:pt x="3911" y="4773"/>
                </a:lnTo>
                <a:lnTo>
                  <a:pt x="3048" y="5176"/>
                </a:lnTo>
                <a:lnTo>
                  <a:pt x="2243" y="5693"/>
                </a:lnTo>
                <a:lnTo>
                  <a:pt x="1495" y="6268"/>
                </a:lnTo>
                <a:lnTo>
                  <a:pt x="1208" y="6556"/>
                </a:lnTo>
                <a:lnTo>
                  <a:pt x="978" y="6901"/>
                </a:lnTo>
                <a:lnTo>
                  <a:pt x="748" y="7246"/>
                </a:lnTo>
                <a:lnTo>
                  <a:pt x="518" y="7591"/>
                </a:lnTo>
                <a:lnTo>
                  <a:pt x="345" y="7994"/>
                </a:lnTo>
                <a:lnTo>
                  <a:pt x="173" y="8396"/>
                </a:lnTo>
                <a:lnTo>
                  <a:pt x="115" y="8856"/>
                </a:lnTo>
                <a:lnTo>
                  <a:pt x="0" y="9259"/>
                </a:lnTo>
                <a:lnTo>
                  <a:pt x="0" y="9719"/>
                </a:lnTo>
                <a:lnTo>
                  <a:pt x="0" y="10121"/>
                </a:lnTo>
                <a:lnTo>
                  <a:pt x="58" y="10524"/>
                </a:lnTo>
                <a:lnTo>
                  <a:pt x="173" y="10926"/>
                </a:lnTo>
                <a:lnTo>
                  <a:pt x="288" y="11329"/>
                </a:lnTo>
                <a:lnTo>
                  <a:pt x="518" y="11674"/>
                </a:lnTo>
                <a:lnTo>
                  <a:pt x="748" y="12019"/>
                </a:lnTo>
                <a:lnTo>
                  <a:pt x="1035" y="12307"/>
                </a:lnTo>
                <a:lnTo>
                  <a:pt x="1380" y="12537"/>
                </a:lnTo>
                <a:lnTo>
                  <a:pt x="1725" y="12709"/>
                </a:lnTo>
                <a:lnTo>
                  <a:pt x="2070" y="12882"/>
                </a:lnTo>
                <a:lnTo>
                  <a:pt x="2415" y="12997"/>
                </a:lnTo>
                <a:lnTo>
                  <a:pt x="2818" y="13054"/>
                </a:lnTo>
                <a:lnTo>
                  <a:pt x="4026" y="13054"/>
                </a:lnTo>
                <a:lnTo>
                  <a:pt x="4831" y="12939"/>
                </a:lnTo>
                <a:lnTo>
                  <a:pt x="5636" y="12767"/>
                </a:lnTo>
                <a:lnTo>
                  <a:pt x="6383" y="12537"/>
                </a:lnTo>
                <a:lnTo>
                  <a:pt x="7073" y="12307"/>
                </a:lnTo>
                <a:lnTo>
                  <a:pt x="7936" y="11904"/>
                </a:lnTo>
                <a:lnTo>
                  <a:pt x="8799" y="11444"/>
                </a:lnTo>
                <a:lnTo>
                  <a:pt x="9604" y="10984"/>
                </a:lnTo>
                <a:lnTo>
                  <a:pt x="10351" y="10409"/>
                </a:lnTo>
                <a:lnTo>
                  <a:pt x="11099" y="9834"/>
                </a:lnTo>
                <a:lnTo>
                  <a:pt x="11847" y="9201"/>
                </a:lnTo>
                <a:lnTo>
                  <a:pt x="12537" y="8511"/>
                </a:lnTo>
                <a:lnTo>
                  <a:pt x="13169" y="7879"/>
                </a:lnTo>
                <a:lnTo>
                  <a:pt x="13802" y="7131"/>
                </a:lnTo>
                <a:lnTo>
                  <a:pt x="14434" y="6383"/>
                </a:lnTo>
                <a:lnTo>
                  <a:pt x="15009" y="5578"/>
                </a:lnTo>
                <a:lnTo>
                  <a:pt x="15584" y="4773"/>
                </a:lnTo>
                <a:lnTo>
                  <a:pt x="16045" y="3968"/>
                </a:lnTo>
                <a:lnTo>
                  <a:pt x="16562" y="3106"/>
                </a:lnTo>
                <a:lnTo>
                  <a:pt x="16965" y="2185"/>
                </a:lnTo>
                <a:lnTo>
                  <a:pt x="17310" y="1323"/>
                </a:lnTo>
                <a:lnTo>
                  <a:pt x="17540" y="518"/>
                </a:lnTo>
                <a:lnTo>
                  <a:pt x="17540" y="115"/>
                </a:lnTo>
                <a:lnTo>
                  <a:pt x="17540" y="0"/>
                </a:lnTo>
                <a:close/>
              </a:path>
            </a:pathLst>
          </a:custGeom>
          <a:solidFill>
            <a:schemeClr val="accent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53" name="Google Shape;53;p3"/>
          <p:cNvSpPr/>
          <p:nvPr/>
        </p:nvSpPr>
        <p:spPr>
          <a:xfrm>
            <a:off x="1899087" y="5384299"/>
            <a:ext cx="613751" cy="473125"/>
          </a:xfrm>
          <a:custGeom>
            <a:avLst/>
            <a:gdLst/>
            <a:ahLst/>
            <a:cxnLst/>
            <a:rect l="l" t="t" r="r" b="b"/>
            <a:pathLst>
              <a:path w="11042" h="8512" extrusionOk="0">
                <a:moveTo>
                  <a:pt x="10984" y="0"/>
                </a:moveTo>
                <a:lnTo>
                  <a:pt x="10984" y="58"/>
                </a:lnTo>
                <a:lnTo>
                  <a:pt x="10697" y="288"/>
                </a:lnTo>
                <a:lnTo>
                  <a:pt x="10467" y="575"/>
                </a:lnTo>
                <a:lnTo>
                  <a:pt x="9834" y="978"/>
                </a:lnTo>
                <a:lnTo>
                  <a:pt x="9202" y="1266"/>
                </a:lnTo>
                <a:lnTo>
                  <a:pt x="8512" y="1496"/>
                </a:lnTo>
                <a:lnTo>
                  <a:pt x="7822" y="1668"/>
                </a:lnTo>
                <a:lnTo>
                  <a:pt x="7074" y="1841"/>
                </a:lnTo>
                <a:lnTo>
                  <a:pt x="5636" y="2013"/>
                </a:lnTo>
                <a:lnTo>
                  <a:pt x="4716" y="2128"/>
                </a:lnTo>
                <a:lnTo>
                  <a:pt x="3854" y="2301"/>
                </a:lnTo>
                <a:lnTo>
                  <a:pt x="2991" y="2473"/>
                </a:lnTo>
                <a:lnTo>
                  <a:pt x="2128" y="2761"/>
                </a:lnTo>
                <a:lnTo>
                  <a:pt x="1783" y="2933"/>
                </a:lnTo>
                <a:lnTo>
                  <a:pt x="1438" y="3163"/>
                </a:lnTo>
                <a:lnTo>
                  <a:pt x="1151" y="3393"/>
                </a:lnTo>
                <a:lnTo>
                  <a:pt x="863" y="3623"/>
                </a:lnTo>
                <a:lnTo>
                  <a:pt x="633" y="3968"/>
                </a:lnTo>
                <a:lnTo>
                  <a:pt x="403" y="4256"/>
                </a:lnTo>
                <a:lnTo>
                  <a:pt x="231" y="4601"/>
                </a:lnTo>
                <a:lnTo>
                  <a:pt x="116" y="5003"/>
                </a:lnTo>
                <a:lnTo>
                  <a:pt x="58" y="5348"/>
                </a:lnTo>
                <a:lnTo>
                  <a:pt x="1" y="5751"/>
                </a:lnTo>
                <a:lnTo>
                  <a:pt x="58" y="6096"/>
                </a:lnTo>
                <a:lnTo>
                  <a:pt x="116" y="6499"/>
                </a:lnTo>
                <a:lnTo>
                  <a:pt x="173" y="6901"/>
                </a:lnTo>
                <a:lnTo>
                  <a:pt x="346" y="7246"/>
                </a:lnTo>
                <a:lnTo>
                  <a:pt x="518" y="7534"/>
                </a:lnTo>
                <a:lnTo>
                  <a:pt x="748" y="7821"/>
                </a:lnTo>
                <a:lnTo>
                  <a:pt x="1036" y="8051"/>
                </a:lnTo>
                <a:lnTo>
                  <a:pt x="1266" y="8224"/>
                </a:lnTo>
                <a:lnTo>
                  <a:pt x="1611" y="8396"/>
                </a:lnTo>
                <a:lnTo>
                  <a:pt x="1898" y="8454"/>
                </a:lnTo>
                <a:lnTo>
                  <a:pt x="2243" y="8511"/>
                </a:lnTo>
                <a:lnTo>
                  <a:pt x="2588" y="8511"/>
                </a:lnTo>
                <a:lnTo>
                  <a:pt x="3279" y="8396"/>
                </a:lnTo>
                <a:lnTo>
                  <a:pt x="3969" y="8224"/>
                </a:lnTo>
                <a:lnTo>
                  <a:pt x="4659" y="7936"/>
                </a:lnTo>
                <a:lnTo>
                  <a:pt x="5291" y="7649"/>
                </a:lnTo>
                <a:lnTo>
                  <a:pt x="5809" y="7361"/>
                </a:lnTo>
                <a:lnTo>
                  <a:pt x="6671" y="6844"/>
                </a:lnTo>
                <a:lnTo>
                  <a:pt x="7477" y="6211"/>
                </a:lnTo>
                <a:lnTo>
                  <a:pt x="8282" y="5521"/>
                </a:lnTo>
                <a:lnTo>
                  <a:pt x="8972" y="4716"/>
                </a:lnTo>
                <a:lnTo>
                  <a:pt x="9604" y="3911"/>
                </a:lnTo>
                <a:lnTo>
                  <a:pt x="10122" y="2991"/>
                </a:lnTo>
                <a:lnTo>
                  <a:pt x="10524" y="2071"/>
                </a:lnTo>
                <a:lnTo>
                  <a:pt x="10869" y="1150"/>
                </a:lnTo>
                <a:lnTo>
                  <a:pt x="10984" y="460"/>
                </a:lnTo>
                <a:lnTo>
                  <a:pt x="11042" y="115"/>
                </a:lnTo>
                <a:lnTo>
                  <a:pt x="10984"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54" name="Google Shape;54;p3"/>
          <p:cNvSpPr/>
          <p:nvPr/>
        </p:nvSpPr>
        <p:spPr>
          <a:xfrm>
            <a:off x="2637454" y="4939967"/>
            <a:ext cx="565839" cy="1211495"/>
          </a:xfrm>
          <a:custGeom>
            <a:avLst/>
            <a:gdLst/>
            <a:ahLst/>
            <a:cxnLst/>
            <a:rect l="l" t="t" r="r" b="b"/>
            <a:pathLst>
              <a:path w="10180" h="21796" extrusionOk="0">
                <a:moveTo>
                  <a:pt x="9719" y="1"/>
                </a:moveTo>
                <a:lnTo>
                  <a:pt x="9317" y="174"/>
                </a:lnTo>
                <a:lnTo>
                  <a:pt x="8569" y="691"/>
                </a:lnTo>
                <a:lnTo>
                  <a:pt x="7477" y="1439"/>
                </a:lnTo>
                <a:lnTo>
                  <a:pt x="6499" y="2359"/>
                </a:lnTo>
                <a:lnTo>
                  <a:pt x="5521" y="3279"/>
                </a:lnTo>
                <a:lnTo>
                  <a:pt x="4659" y="4314"/>
                </a:lnTo>
                <a:lnTo>
                  <a:pt x="3854" y="5407"/>
                </a:lnTo>
                <a:lnTo>
                  <a:pt x="3049" y="6499"/>
                </a:lnTo>
                <a:lnTo>
                  <a:pt x="2358" y="7649"/>
                </a:lnTo>
                <a:lnTo>
                  <a:pt x="1726" y="8799"/>
                </a:lnTo>
                <a:lnTo>
                  <a:pt x="1266" y="9777"/>
                </a:lnTo>
                <a:lnTo>
                  <a:pt x="863" y="10755"/>
                </a:lnTo>
                <a:lnTo>
                  <a:pt x="576" y="11790"/>
                </a:lnTo>
                <a:lnTo>
                  <a:pt x="288" y="12825"/>
                </a:lnTo>
                <a:lnTo>
                  <a:pt x="116" y="13860"/>
                </a:lnTo>
                <a:lnTo>
                  <a:pt x="1" y="14895"/>
                </a:lnTo>
                <a:lnTo>
                  <a:pt x="1" y="15988"/>
                </a:lnTo>
                <a:lnTo>
                  <a:pt x="116" y="17023"/>
                </a:lnTo>
                <a:lnTo>
                  <a:pt x="288" y="17943"/>
                </a:lnTo>
                <a:lnTo>
                  <a:pt x="576" y="18806"/>
                </a:lnTo>
                <a:lnTo>
                  <a:pt x="978" y="19611"/>
                </a:lnTo>
                <a:lnTo>
                  <a:pt x="1266" y="19956"/>
                </a:lnTo>
                <a:lnTo>
                  <a:pt x="1496" y="20301"/>
                </a:lnTo>
                <a:lnTo>
                  <a:pt x="1841" y="20646"/>
                </a:lnTo>
                <a:lnTo>
                  <a:pt x="2128" y="20933"/>
                </a:lnTo>
                <a:lnTo>
                  <a:pt x="2473" y="21163"/>
                </a:lnTo>
                <a:lnTo>
                  <a:pt x="2876" y="21393"/>
                </a:lnTo>
                <a:lnTo>
                  <a:pt x="3279" y="21566"/>
                </a:lnTo>
                <a:lnTo>
                  <a:pt x="3739" y="21681"/>
                </a:lnTo>
                <a:lnTo>
                  <a:pt x="4199" y="21796"/>
                </a:lnTo>
                <a:lnTo>
                  <a:pt x="5636" y="21796"/>
                </a:lnTo>
                <a:lnTo>
                  <a:pt x="6039" y="21681"/>
                </a:lnTo>
                <a:lnTo>
                  <a:pt x="6441" y="21566"/>
                </a:lnTo>
                <a:lnTo>
                  <a:pt x="6844" y="21451"/>
                </a:lnTo>
                <a:lnTo>
                  <a:pt x="7247" y="21278"/>
                </a:lnTo>
                <a:lnTo>
                  <a:pt x="7592" y="21048"/>
                </a:lnTo>
                <a:lnTo>
                  <a:pt x="7937" y="20761"/>
                </a:lnTo>
                <a:lnTo>
                  <a:pt x="8224" y="20473"/>
                </a:lnTo>
                <a:lnTo>
                  <a:pt x="8512" y="20186"/>
                </a:lnTo>
                <a:lnTo>
                  <a:pt x="8972" y="19496"/>
                </a:lnTo>
                <a:lnTo>
                  <a:pt x="9374" y="18691"/>
                </a:lnTo>
                <a:lnTo>
                  <a:pt x="9719" y="17828"/>
                </a:lnTo>
                <a:lnTo>
                  <a:pt x="9892" y="17023"/>
                </a:lnTo>
                <a:lnTo>
                  <a:pt x="10064" y="16218"/>
                </a:lnTo>
                <a:lnTo>
                  <a:pt x="10122" y="15413"/>
                </a:lnTo>
                <a:lnTo>
                  <a:pt x="10179" y="14550"/>
                </a:lnTo>
                <a:lnTo>
                  <a:pt x="10122" y="13688"/>
                </a:lnTo>
                <a:lnTo>
                  <a:pt x="10064" y="12882"/>
                </a:lnTo>
                <a:lnTo>
                  <a:pt x="9892" y="11215"/>
                </a:lnTo>
                <a:lnTo>
                  <a:pt x="9547" y="9087"/>
                </a:lnTo>
                <a:lnTo>
                  <a:pt x="9202" y="6902"/>
                </a:lnTo>
                <a:lnTo>
                  <a:pt x="9087" y="5752"/>
                </a:lnTo>
                <a:lnTo>
                  <a:pt x="8972" y="4659"/>
                </a:lnTo>
                <a:lnTo>
                  <a:pt x="8972" y="3566"/>
                </a:lnTo>
                <a:lnTo>
                  <a:pt x="9087" y="2474"/>
                </a:lnTo>
                <a:lnTo>
                  <a:pt x="9202" y="1841"/>
                </a:lnTo>
                <a:lnTo>
                  <a:pt x="9374" y="1266"/>
                </a:lnTo>
                <a:lnTo>
                  <a:pt x="9547" y="634"/>
                </a:lnTo>
                <a:lnTo>
                  <a:pt x="9834" y="58"/>
                </a:lnTo>
                <a:lnTo>
                  <a:pt x="9834" y="1"/>
                </a:lnTo>
                <a:close/>
              </a:path>
            </a:pathLst>
          </a:custGeom>
          <a:solidFill>
            <a:schemeClr val="accent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55" name="Google Shape;55;p3"/>
          <p:cNvSpPr/>
          <p:nvPr/>
        </p:nvSpPr>
        <p:spPr>
          <a:xfrm>
            <a:off x="6146308" y="5024495"/>
            <a:ext cx="505085" cy="680896"/>
          </a:xfrm>
          <a:custGeom>
            <a:avLst/>
            <a:gdLst/>
            <a:ahLst/>
            <a:cxnLst/>
            <a:rect l="l" t="t" r="r" b="b"/>
            <a:pathLst>
              <a:path w="9087" h="12250" extrusionOk="0">
                <a:moveTo>
                  <a:pt x="288" y="0"/>
                </a:moveTo>
                <a:lnTo>
                  <a:pt x="230" y="58"/>
                </a:lnTo>
                <a:lnTo>
                  <a:pt x="173" y="288"/>
                </a:lnTo>
                <a:lnTo>
                  <a:pt x="58" y="863"/>
                </a:lnTo>
                <a:lnTo>
                  <a:pt x="0" y="1668"/>
                </a:lnTo>
                <a:lnTo>
                  <a:pt x="0" y="2530"/>
                </a:lnTo>
                <a:lnTo>
                  <a:pt x="0" y="3336"/>
                </a:lnTo>
                <a:lnTo>
                  <a:pt x="115" y="4198"/>
                </a:lnTo>
                <a:lnTo>
                  <a:pt x="288" y="5003"/>
                </a:lnTo>
                <a:lnTo>
                  <a:pt x="460" y="5808"/>
                </a:lnTo>
                <a:lnTo>
                  <a:pt x="748" y="6613"/>
                </a:lnTo>
                <a:lnTo>
                  <a:pt x="978" y="7361"/>
                </a:lnTo>
                <a:lnTo>
                  <a:pt x="1266" y="7994"/>
                </a:lnTo>
                <a:lnTo>
                  <a:pt x="1553" y="8569"/>
                </a:lnTo>
                <a:lnTo>
                  <a:pt x="1898" y="9144"/>
                </a:lnTo>
                <a:lnTo>
                  <a:pt x="2243" y="9719"/>
                </a:lnTo>
                <a:lnTo>
                  <a:pt x="2646" y="10236"/>
                </a:lnTo>
                <a:lnTo>
                  <a:pt x="3106" y="10696"/>
                </a:lnTo>
                <a:lnTo>
                  <a:pt x="3566" y="11156"/>
                </a:lnTo>
                <a:lnTo>
                  <a:pt x="4141" y="11559"/>
                </a:lnTo>
                <a:lnTo>
                  <a:pt x="4658" y="11847"/>
                </a:lnTo>
                <a:lnTo>
                  <a:pt x="5176" y="12077"/>
                </a:lnTo>
                <a:lnTo>
                  <a:pt x="5694" y="12192"/>
                </a:lnTo>
                <a:lnTo>
                  <a:pt x="6211" y="12249"/>
                </a:lnTo>
                <a:lnTo>
                  <a:pt x="6786" y="12192"/>
                </a:lnTo>
                <a:lnTo>
                  <a:pt x="7304" y="12077"/>
                </a:lnTo>
                <a:lnTo>
                  <a:pt x="7764" y="11789"/>
                </a:lnTo>
                <a:lnTo>
                  <a:pt x="8224" y="11386"/>
                </a:lnTo>
                <a:lnTo>
                  <a:pt x="8626" y="10984"/>
                </a:lnTo>
                <a:lnTo>
                  <a:pt x="8856" y="10466"/>
                </a:lnTo>
                <a:lnTo>
                  <a:pt x="9029" y="10006"/>
                </a:lnTo>
                <a:lnTo>
                  <a:pt x="9086" y="9489"/>
                </a:lnTo>
                <a:lnTo>
                  <a:pt x="9086" y="8971"/>
                </a:lnTo>
                <a:lnTo>
                  <a:pt x="8971" y="8454"/>
                </a:lnTo>
                <a:lnTo>
                  <a:pt x="8741" y="7936"/>
                </a:lnTo>
                <a:lnTo>
                  <a:pt x="8454" y="7419"/>
                </a:lnTo>
                <a:lnTo>
                  <a:pt x="8166" y="7016"/>
                </a:lnTo>
                <a:lnTo>
                  <a:pt x="7879" y="6613"/>
                </a:lnTo>
                <a:lnTo>
                  <a:pt x="7131" y="5866"/>
                </a:lnTo>
                <a:lnTo>
                  <a:pt x="6326" y="5176"/>
                </a:lnTo>
                <a:lnTo>
                  <a:pt x="5521" y="4601"/>
                </a:lnTo>
                <a:lnTo>
                  <a:pt x="4371" y="3911"/>
                </a:lnTo>
                <a:lnTo>
                  <a:pt x="3221" y="3163"/>
                </a:lnTo>
                <a:lnTo>
                  <a:pt x="2646" y="2760"/>
                </a:lnTo>
                <a:lnTo>
                  <a:pt x="2071" y="2300"/>
                </a:lnTo>
                <a:lnTo>
                  <a:pt x="1611" y="1840"/>
                </a:lnTo>
                <a:lnTo>
                  <a:pt x="1151" y="1380"/>
                </a:lnTo>
                <a:lnTo>
                  <a:pt x="690" y="748"/>
                </a:lnTo>
                <a:lnTo>
                  <a:pt x="288"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56" name="Google Shape;56;p3"/>
          <p:cNvSpPr/>
          <p:nvPr/>
        </p:nvSpPr>
        <p:spPr>
          <a:xfrm>
            <a:off x="3356645" y="5745478"/>
            <a:ext cx="198265" cy="156689"/>
          </a:xfrm>
          <a:custGeom>
            <a:avLst/>
            <a:gdLst/>
            <a:ahLst/>
            <a:cxnLst/>
            <a:rect l="l" t="t" r="r" b="b"/>
            <a:pathLst>
              <a:path w="3567" h="2819" extrusionOk="0">
                <a:moveTo>
                  <a:pt x="1381" y="1"/>
                </a:moveTo>
                <a:lnTo>
                  <a:pt x="1093" y="58"/>
                </a:lnTo>
                <a:lnTo>
                  <a:pt x="806" y="173"/>
                </a:lnTo>
                <a:lnTo>
                  <a:pt x="576" y="346"/>
                </a:lnTo>
                <a:lnTo>
                  <a:pt x="346" y="518"/>
                </a:lnTo>
                <a:lnTo>
                  <a:pt x="173" y="748"/>
                </a:lnTo>
                <a:lnTo>
                  <a:pt x="58" y="1036"/>
                </a:lnTo>
                <a:lnTo>
                  <a:pt x="1" y="1266"/>
                </a:lnTo>
                <a:lnTo>
                  <a:pt x="1" y="1553"/>
                </a:lnTo>
                <a:lnTo>
                  <a:pt x="173" y="1841"/>
                </a:lnTo>
                <a:lnTo>
                  <a:pt x="346" y="2128"/>
                </a:lnTo>
                <a:lnTo>
                  <a:pt x="576" y="2358"/>
                </a:lnTo>
                <a:lnTo>
                  <a:pt x="863" y="2531"/>
                </a:lnTo>
                <a:lnTo>
                  <a:pt x="1151" y="2646"/>
                </a:lnTo>
                <a:lnTo>
                  <a:pt x="1496" y="2761"/>
                </a:lnTo>
                <a:lnTo>
                  <a:pt x="1841" y="2818"/>
                </a:lnTo>
                <a:lnTo>
                  <a:pt x="2128" y="2818"/>
                </a:lnTo>
                <a:lnTo>
                  <a:pt x="2473" y="2703"/>
                </a:lnTo>
                <a:lnTo>
                  <a:pt x="2761" y="2646"/>
                </a:lnTo>
                <a:lnTo>
                  <a:pt x="2991" y="2473"/>
                </a:lnTo>
                <a:lnTo>
                  <a:pt x="3221" y="2301"/>
                </a:lnTo>
                <a:lnTo>
                  <a:pt x="3394" y="2071"/>
                </a:lnTo>
                <a:lnTo>
                  <a:pt x="3509" y="1783"/>
                </a:lnTo>
                <a:lnTo>
                  <a:pt x="3566" y="1496"/>
                </a:lnTo>
                <a:lnTo>
                  <a:pt x="3509" y="1208"/>
                </a:lnTo>
                <a:lnTo>
                  <a:pt x="3394" y="921"/>
                </a:lnTo>
                <a:lnTo>
                  <a:pt x="3221" y="691"/>
                </a:lnTo>
                <a:lnTo>
                  <a:pt x="2991" y="461"/>
                </a:lnTo>
                <a:lnTo>
                  <a:pt x="2703" y="288"/>
                </a:lnTo>
                <a:lnTo>
                  <a:pt x="2416" y="116"/>
                </a:lnTo>
                <a:lnTo>
                  <a:pt x="2071" y="58"/>
                </a:lnTo>
                <a:lnTo>
                  <a:pt x="1726" y="1"/>
                </a:ln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57" name="Google Shape;57;p3"/>
          <p:cNvSpPr/>
          <p:nvPr/>
        </p:nvSpPr>
        <p:spPr>
          <a:xfrm rot="1302955">
            <a:off x="946484" y="4084549"/>
            <a:ext cx="284539" cy="223785"/>
          </a:xfrm>
          <a:custGeom>
            <a:avLst/>
            <a:gdLst/>
            <a:ahLst/>
            <a:cxnLst/>
            <a:rect l="l" t="t" r="r" b="b"/>
            <a:pathLst>
              <a:path w="5119" h="4026" extrusionOk="0">
                <a:moveTo>
                  <a:pt x="2013" y="0"/>
                </a:moveTo>
                <a:lnTo>
                  <a:pt x="1553" y="115"/>
                </a:lnTo>
                <a:lnTo>
                  <a:pt x="1150" y="230"/>
                </a:lnTo>
                <a:lnTo>
                  <a:pt x="805" y="460"/>
                </a:lnTo>
                <a:lnTo>
                  <a:pt x="518" y="748"/>
                </a:lnTo>
                <a:lnTo>
                  <a:pt x="230" y="1093"/>
                </a:lnTo>
                <a:lnTo>
                  <a:pt x="58" y="1438"/>
                </a:lnTo>
                <a:lnTo>
                  <a:pt x="0" y="1840"/>
                </a:lnTo>
                <a:lnTo>
                  <a:pt x="58" y="2243"/>
                </a:lnTo>
                <a:lnTo>
                  <a:pt x="230" y="2646"/>
                </a:lnTo>
                <a:lnTo>
                  <a:pt x="518" y="3048"/>
                </a:lnTo>
                <a:lnTo>
                  <a:pt x="863" y="3336"/>
                </a:lnTo>
                <a:lnTo>
                  <a:pt x="1265" y="3623"/>
                </a:lnTo>
                <a:lnTo>
                  <a:pt x="1668" y="3796"/>
                </a:lnTo>
                <a:lnTo>
                  <a:pt x="2128" y="3968"/>
                </a:lnTo>
                <a:lnTo>
                  <a:pt x="2646" y="4026"/>
                </a:lnTo>
                <a:lnTo>
                  <a:pt x="3106" y="3968"/>
                </a:lnTo>
                <a:lnTo>
                  <a:pt x="3566" y="3911"/>
                </a:lnTo>
                <a:lnTo>
                  <a:pt x="3968" y="3738"/>
                </a:lnTo>
                <a:lnTo>
                  <a:pt x="4313" y="3508"/>
                </a:lnTo>
                <a:lnTo>
                  <a:pt x="4658" y="3221"/>
                </a:lnTo>
                <a:lnTo>
                  <a:pt x="4888" y="2933"/>
                </a:lnTo>
                <a:lnTo>
                  <a:pt x="5061" y="2531"/>
                </a:lnTo>
                <a:lnTo>
                  <a:pt x="5118" y="2186"/>
                </a:lnTo>
                <a:lnTo>
                  <a:pt x="5061" y="1725"/>
                </a:lnTo>
                <a:lnTo>
                  <a:pt x="4888" y="1323"/>
                </a:lnTo>
                <a:lnTo>
                  <a:pt x="4601" y="978"/>
                </a:lnTo>
                <a:lnTo>
                  <a:pt x="4256" y="633"/>
                </a:lnTo>
                <a:lnTo>
                  <a:pt x="3853" y="345"/>
                </a:lnTo>
                <a:lnTo>
                  <a:pt x="3451" y="173"/>
                </a:lnTo>
                <a:lnTo>
                  <a:pt x="2991" y="58"/>
                </a:lnTo>
                <a:lnTo>
                  <a:pt x="2531" y="0"/>
                </a:lnTo>
                <a:close/>
              </a:path>
            </a:pathLst>
          </a:cu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58" name="Google Shape;58;p3"/>
          <p:cNvSpPr/>
          <p:nvPr/>
        </p:nvSpPr>
        <p:spPr>
          <a:xfrm rot="-3814210">
            <a:off x="1225108" y="3646517"/>
            <a:ext cx="588177" cy="281360"/>
          </a:xfrm>
          <a:custGeom>
            <a:avLst/>
            <a:gdLst/>
            <a:ahLst/>
            <a:cxnLst/>
            <a:rect l="l" t="t" r="r" b="b"/>
            <a:pathLst>
              <a:path w="10582" h="5062" extrusionOk="0">
                <a:moveTo>
                  <a:pt x="2013" y="1"/>
                </a:moveTo>
                <a:lnTo>
                  <a:pt x="1610" y="116"/>
                </a:lnTo>
                <a:lnTo>
                  <a:pt x="1150" y="288"/>
                </a:lnTo>
                <a:lnTo>
                  <a:pt x="748" y="519"/>
                </a:lnTo>
                <a:lnTo>
                  <a:pt x="460" y="806"/>
                </a:lnTo>
                <a:lnTo>
                  <a:pt x="173" y="1209"/>
                </a:lnTo>
                <a:lnTo>
                  <a:pt x="0" y="1554"/>
                </a:lnTo>
                <a:lnTo>
                  <a:pt x="0" y="1784"/>
                </a:lnTo>
                <a:lnTo>
                  <a:pt x="0" y="2014"/>
                </a:lnTo>
                <a:lnTo>
                  <a:pt x="58" y="2416"/>
                </a:lnTo>
                <a:lnTo>
                  <a:pt x="230" y="2761"/>
                </a:lnTo>
                <a:lnTo>
                  <a:pt x="460" y="3106"/>
                </a:lnTo>
                <a:lnTo>
                  <a:pt x="748" y="3394"/>
                </a:lnTo>
                <a:lnTo>
                  <a:pt x="1093" y="3681"/>
                </a:lnTo>
                <a:lnTo>
                  <a:pt x="1438" y="3911"/>
                </a:lnTo>
                <a:lnTo>
                  <a:pt x="2185" y="4314"/>
                </a:lnTo>
                <a:lnTo>
                  <a:pt x="2645" y="4486"/>
                </a:lnTo>
                <a:lnTo>
                  <a:pt x="3105" y="4659"/>
                </a:lnTo>
                <a:lnTo>
                  <a:pt x="4083" y="4889"/>
                </a:lnTo>
                <a:lnTo>
                  <a:pt x="5061" y="5004"/>
                </a:lnTo>
                <a:lnTo>
                  <a:pt x="6038" y="5062"/>
                </a:lnTo>
                <a:lnTo>
                  <a:pt x="7073" y="5004"/>
                </a:lnTo>
                <a:lnTo>
                  <a:pt x="8108" y="4831"/>
                </a:lnTo>
                <a:lnTo>
                  <a:pt x="9086" y="4601"/>
                </a:lnTo>
                <a:lnTo>
                  <a:pt x="10064" y="4256"/>
                </a:lnTo>
                <a:lnTo>
                  <a:pt x="10409" y="4026"/>
                </a:lnTo>
                <a:lnTo>
                  <a:pt x="10581" y="3911"/>
                </a:lnTo>
                <a:lnTo>
                  <a:pt x="10236" y="3911"/>
                </a:lnTo>
                <a:lnTo>
                  <a:pt x="9949" y="3854"/>
                </a:lnTo>
                <a:lnTo>
                  <a:pt x="9316" y="3739"/>
                </a:lnTo>
                <a:lnTo>
                  <a:pt x="8741" y="3509"/>
                </a:lnTo>
                <a:lnTo>
                  <a:pt x="8166" y="3221"/>
                </a:lnTo>
                <a:lnTo>
                  <a:pt x="7591" y="2876"/>
                </a:lnTo>
                <a:lnTo>
                  <a:pt x="7073" y="2474"/>
                </a:lnTo>
                <a:lnTo>
                  <a:pt x="6038" y="1726"/>
                </a:lnTo>
                <a:lnTo>
                  <a:pt x="5233" y="1151"/>
                </a:lnTo>
                <a:lnTo>
                  <a:pt x="4371" y="634"/>
                </a:lnTo>
                <a:lnTo>
                  <a:pt x="3911" y="404"/>
                </a:lnTo>
                <a:lnTo>
                  <a:pt x="3450" y="231"/>
                </a:lnTo>
                <a:lnTo>
                  <a:pt x="2933" y="58"/>
                </a:lnTo>
                <a:lnTo>
                  <a:pt x="2415" y="1"/>
                </a:ln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59" name="Google Shape;59;p3"/>
          <p:cNvSpPr/>
          <p:nvPr/>
        </p:nvSpPr>
        <p:spPr>
          <a:xfrm rot="1827807">
            <a:off x="2118289" y="714097"/>
            <a:ext cx="469900" cy="399587"/>
          </a:xfrm>
          <a:custGeom>
            <a:avLst/>
            <a:gdLst/>
            <a:ahLst/>
            <a:cxnLst/>
            <a:rect l="l" t="t" r="r" b="b"/>
            <a:pathLst>
              <a:path w="8454" h="7189" extrusionOk="0">
                <a:moveTo>
                  <a:pt x="1840" y="0"/>
                </a:moveTo>
                <a:lnTo>
                  <a:pt x="1380" y="58"/>
                </a:lnTo>
                <a:lnTo>
                  <a:pt x="978" y="173"/>
                </a:lnTo>
                <a:lnTo>
                  <a:pt x="633" y="345"/>
                </a:lnTo>
                <a:lnTo>
                  <a:pt x="288" y="633"/>
                </a:lnTo>
                <a:lnTo>
                  <a:pt x="58" y="978"/>
                </a:lnTo>
                <a:lnTo>
                  <a:pt x="0" y="1380"/>
                </a:lnTo>
                <a:lnTo>
                  <a:pt x="0" y="1725"/>
                </a:lnTo>
                <a:lnTo>
                  <a:pt x="58" y="2128"/>
                </a:lnTo>
                <a:lnTo>
                  <a:pt x="173" y="2530"/>
                </a:lnTo>
                <a:lnTo>
                  <a:pt x="345" y="2875"/>
                </a:lnTo>
                <a:lnTo>
                  <a:pt x="575" y="3278"/>
                </a:lnTo>
                <a:lnTo>
                  <a:pt x="978" y="3853"/>
                </a:lnTo>
                <a:lnTo>
                  <a:pt x="1323" y="4256"/>
                </a:lnTo>
                <a:lnTo>
                  <a:pt x="1668" y="4601"/>
                </a:lnTo>
                <a:lnTo>
                  <a:pt x="2358" y="5176"/>
                </a:lnTo>
                <a:lnTo>
                  <a:pt x="3220" y="5693"/>
                </a:lnTo>
                <a:lnTo>
                  <a:pt x="4026" y="6153"/>
                </a:lnTo>
                <a:lnTo>
                  <a:pt x="4946" y="6556"/>
                </a:lnTo>
                <a:lnTo>
                  <a:pt x="5866" y="6843"/>
                </a:lnTo>
                <a:lnTo>
                  <a:pt x="6843" y="7073"/>
                </a:lnTo>
                <a:lnTo>
                  <a:pt x="7821" y="7188"/>
                </a:lnTo>
                <a:lnTo>
                  <a:pt x="8223" y="7188"/>
                </a:lnTo>
                <a:lnTo>
                  <a:pt x="8396" y="7131"/>
                </a:lnTo>
                <a:lnTo>
                  <a:pt x="8454" y="7131"/>
                </a:lnTo>
                <a:lnTo>
                  <a:pt x="8454" y="7073"/>
                </a:lnTo>
                <a:lnTo>
                  <a:pt x="7878" y="6786"/>
                </a:lnTo>
                <a:lnTo>
                  <a:pt x="7418" y="6441"/>
                </a:lnTo>
                <a:lnTo>
                  <a:pt x="6958" y="5981"/>
                </a:lnTo>
                <a:lnTo>
                  <a:pt x="6613" y="5463"/>
                </a:lnTo>
                <a:lnTo>
                  <a:pt x="6326" y="4946"/>
                </a:lnTo>
                <a:lnTo>
                  <a:pt x="5981" y="4371"/>
                </a:lnTo>
                <a:lnTo>
                  <a:pt x="5406" y="3335"/>
                </a:lnTo>
                <a:lnTo>
                  <a:pt x="4946" y="2473"/>
                </a:lnTo>
                <a:lnTo>
                  <a:pt x="4428" y="1668"/>
                </a:lnTo>
                <a:lnTo>
                  <a:pt x="4141" y="1265"/>
                </a:lnTo>
                <a:lnTo>
                  <a:pt x="3853" y="920"/>
                </a:lnTo>
                <a:lnTo>
                  <a:pt x="3450" y="575"/>
                </a:lnTo>
                <a:lnTo>
                  <a:pt x="3048" y="288"/>
                </a:lnTo>
                <a:lnTo>
                  <a:pt x="2703" y="115"/>
                </a:lnTo>
                <a:lnTo>
                  <a:pt x="2300" y="0"/>
                </a:ln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60" name="Google Shape;60;p3"/>
          <p:cNvSpPr/>
          <p:nvPr/>
        </p:nvSpPr>
        <p:spPr>
          <a:xfrm rot="1827807">
            <a:off x="4669313" y="603610"/>
            <a:ext cx="431547" cy="268521"/>
          </a:xfrm>
          <a:custGeom>
            <a:avLst/>
            <a:gdLst/>
            <a:ahLst/>
            <a:cxnLst/>
            <a:rect l="l" t="t" r="r" b="b"/>
            <a:pathLst>
              <a:path w="7764" h="4831" extrusionOk="0">
                <a:moveTo>
                  <a:pt x="1208" y="0"/>
                </a:moveTo>
                <a:lnTo>
                  <a:pt x="863" y="115"/>
                </a:lnTo>
                <a:lnTo>
                  <a:pt x="576" y="230"/>
                </a:lnTo>
                <a:lnTo>
                  <a:pt x="346" y="460"/>
                </a:lnTo>
                <a:lnTo>
                  <a:pt x="116" y="748"/>
                </a:lnTo>
                <a:lnTo>
                  <a:pt x="0" y="1035"/>
                </a:lnTo>
                <a:lnTo>
                  <a:pt x="0" y="1380"/>
                </a:lnTo>
                <a:lnTo>
                  <a:pt x="58" y="1725"/>
                </a:lnTo>
                <a:lnTo>
                  <a:pt x="173" y="2128"/>
                </a:lnTo>
                <a:lnTo>
                  <a:pt x="346" y="2415"/>
                </a:lnTo>
                <a:lnTo>
                  <a:pt x="518" y="2703"/>
                </a:lnTo>
                <a:lnTo>
                  <a:pt x="806" y="2933"/>
                </a:lnTo>
                <a:lnTo>
                  <a:pt x="1151" y="3163"/>
                </a:lnTo>
                <a:lnTo>
                  <a:pt x="1496" y="3335"/>
                </a:lnTo>
                <a:lnTo>
                  <a:pt x="1898" y="3450"/>
                </a:lnTo>
                <a:lnTo>
                  <a:pt x="2243" y="3565"/>
                </a:lnTo>
                <a:lnTo>
                  <a:pt x="3048" y="3680"/>
                </a:lnTo>
                <a:lnTo>
                  <a:pt x="3853" y="3738"/>
                </a:lnTo>
                <a:lnTo>
                  <a:pt x="4889" y="3853"/>
                </a:lnTo>
                <a:lnTo>
                  <a:pt x="5924" y="3968"/>
                </a:lnTo>
                <a:lnTo>
                  <a:pt x="6441" y="4083"/>
                </a:lnTo>
                <a:lnTo>
                  <a:pt x="6901" y="4255"/>
                </a:lnTo>
                <a:lnTo>
                  <a:pt x="7361" y="4486"/>
                </a:lnTo>
                <a:lnTo>
                  <a:pt x="7706" y="4831"/>
                </a:lnTo>
                <a:lnTo>
                  <a:pt x="7764" y="4831"/>
                </a:lnTo>
                <a:lnTo>
                  <a:pt x="7764" y="4773"/>
                </a:lnTo>
                <a:lnTo>
                  <a:pt x="7706" y="4658"/>
                </a:lnTo>
                <a:lnTo>
                  <a:pt x="7591" y="4313"/>
                </a:lnTo>
                <a:lnTo>
                  <a:pt x="7189" y="3623"/>
                </a:lnTo>
                <a:lnTo>
                  <a:pt x="6729" y="2933"/>
                </a:lnTo>
                <a:lnTo>
                  <a:pt x="6154" y="2300"/>
                </a:lnTo>
                <a:lnTo>
                  <a:pt x="5579" y="1783"/>
                </a:lnTo>
                <a:lnTo>
                  <a:pt x="4946" y="1265"/>
                </a:lnTo>
                <a:lnTo>
                  <a:pt x="4313" y="805"/>
                </a:lnTo>
                <a:lnTo>
                  <a:pt x="3623" y="460"/>
                </a:lnTo>
                <a:lnTo>
                  <a:pt x="2876" y="173"/>
                </a:lnTo>
                <a:lnTo>
                  <a:pt x="2243" y="58"/>
                </a:lnTo>
                <a:lnTo>
                  <a:pt x="1553" y="0"/>
                </a:lnTo>
                <a:close/>
              </a:path>
            </a:pathLst>
          </a:custGeom>
          <a:solidFill>
            <a:schemeClr val="accent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61" name="Google Shape;61;p3"/>
          <p:cNvSpPr/>
          <p:nvPr/>
        </p:nvSpPr>
        <p:spPr>
          <a:xfrm rot="1827807">
            <a:off x="1580565" y="1682633"/>
            <a:ext cx="278137" cy="616972"/>
          </a:xfrm>
          <a:custGeom>
            <a:avLst/>
            <a:gdLst/>
            <a:ahLst/>
            <a:cxnLst/>
            <a:rect l="l" t="t" r="r" b="b"/>
            <a:pathLst>
              <a:path w="5004" h="11100" extrusionOk="0">
                <a:moveTo>
                  <a:pt x="3336" y="1"/>
                </a:moveTo>
                <a:lnTo>
                  <a:pt x="3106" y="173"/>
                </a:lnTo>
                <a:lnTo>
                  <a:pt x="2646" y="576"/>
                </a:lnTo>
                <a:lnTo>
                  <a:pt x="2070" y="1208"/>
                </a:lnTo>
                <a:lnTo>
                  <a:pt x="1553" y="1899"/>
                </a:lnTo>
                <a:lnTo>
                  <a:pt x="1093" y="2704"/>
                </a:lnTo>
                <a:lnTo>
                  <a:pt x="690" y="3509"/>
                </a:lnTo>
                <a:lnTo>
                  <a:pt x="403" y="4371"/>
                </a:lnTo>
                <a:lnTo>
                  <a:pt x="173" y="5234"/>
                </a:lnTo>
                <a:lnTo>
                  <a:pt x="58" y="6097"/>
                </a:lnTo>
                <a:lnTo>
                  <a:pt x="0" y="6959"/>
                </a:lnTo>
                <a:lnTo>
                  <a:pt x="0" y="7477"/>
                </a:lnTo>
                <a:lnTo>
                  <a:pt x="58" y="8109"/>
                </a:lnTo>
                <a:lnTo>
                  <a:pt x="115" y="8742"/>
                </a:lnTo>
                <a:lnTo>
                  <a:pt x="288" y="9317"/>
                </a:lnTo>
                <a:lnTo>
                  <a:pt x="518" y="9892"/>
                </a:lnTo>
                <a:lnTo>
                  <a:pt x="805" y="10410"/>
                </a:lnTo>
                <a:lnTo>
                  <a:pt x="1035" y="10582"/>
                </a:lnTo>
                <a:lnTo>
                  <a:pt x="1208" y="10755"/>
                </a:lnTo>
                <a:lnTo>
                  <a:pt x="1495" y="10927"/>
                </a:lnTo>
                <a:lnTo>
                  <a:pt x="1725" y="10985"/>
                </a:lnTo>
                <a:lnTo>
                  <a:pt x="2070" y="11042"/>
                </a:lnTo>
                <a:lnTo>
                  <a:pt x="2416" y="11100"/>
                </a:lnTo>
                <a:lnTo>
                  <a:pt x="2703" y="11042"/>
                </a:lnTo>
                <a:lnTo>
                  <a:pt x="3048" y="10985"/>
                </a:lnTo>
                <a:lnTo>
                  <a:pt x="3336" y="10812"/>
                </a:lnTo>
                <a:lnTo>
                  <a:pt x="3681" y="10697"/>
                </a:lnTo>
                <a:lnTo>
                  <a:pt x="3911" y="10525"/>
                </a:lnTo>
                <a:lnTo>
                  <a:pt x="4198" y="10295"/>
                </a:lnTo>
                <a:lnTo>
                  <a:pt x="4428" y="10064"/>
                </a:lnTo>
                <a:lnTo>
                  <a:pt x="4601" y="9777"/>
                </a:lnTo>
                <a:lnTo>
                  <a:pt x="4773" y="9489"/>
                </a:lnTo>
                <a:lnTo>
                  <a:pt x="4888" y="9202"/>
                </a:lnTo>
                <a:lnTo>
                  <a:pt x="4946" y="8857"/>
                </a:lnTo>
                <a:lnTo>
                  <a:pt x="5003" y="8569"/>
                </a:lnTo>
                <a:lnTo>
                  <a:pt x="5003" y="7879"/>
                </a:lnTo>
                <a:lnTo>
                  <a:pt x="4888" y="7132"/>
                </a:lnTo>
                <a:lnTo>
                  <a:pt x="4716" y="6384"/>
                </a:lnTo>
                <a:lnTo>
                  <a:pt x="4428" y="5636"/>
                </a:lnTo>
                <a:lnTo>
                  <a:pt x="4141" y="4889"/>
                </a:lnTo>
                <a:lnTo>
                  <a:pt x="3681" y="3739"/>
                </a:lnTo>
                <a:lnTo>
                  <a:pt x="3508" y="3106"/>
                </a:lnTo>
                <a:lnTo>
                  <a:pt x="3336" y="2531"/>
                </a:lnTo>
                <a:lnTo>
                  <a:pt x="3221" y="1899"/>
                </a:lnTo>
                <a:lnTo>
                  <a:pt x="3163" y="1266"/>
                </a:lnTo>
                <a:lnTo>
                  <a:pt x="3278" y="633"/>
                </a:lnTo>
                <a:lnTo>
                  <a:pt x="3451" y="58"/>
                </a:lnTo>
                <a:lnTo>
                  <a:pt x="3451" y="1"/>
                </a:lnTo>
                <a:close/>
              </a:path>
            </a:pathLst>
          </a:custGeom>
          <a:solidFill>
            <a:schemeClr val="accent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62" name="Google Shape;62;p3"/>
          <p:cNvSpPr/>
          <p:nvPr/>
        </p:nvSpPr>
        <p:spPr>
          <a:xfrm rot="1827807">
            <a:off x="1131934" y="1777237"/>
            <a:ext cx="198265" cy="153465"/>
          </a:xfrm>
          <a:custGeom>
            <a:avLst/>
            <a:gdLst/>
            <a:ahLst/>
            <a:cxnLst/>
            <a:rect l="l" t="t" r="r" b="b"/>
            <a:pathLst>
              <a:path w="3567" h="2761" extrusionOk="0">
                <a:moveTo>
                  <a:pt x="1726" y="0"/>
                </a:moveTo>
                <a:lnTo>
                  <a:pt x="1381" y="58"/>
                </a:lnTo>
                <a:lnTo>
                  <a:pt x="1093" y="115"/>
                </a:lnTo>
                <a:lnTo>
                  <a:pt x="748" y="288"/>
                </a:lnTo>
                <a:lnTo>
                  <a:pt x="518" y="460"/>
                </a:lnTo>
                <a:lnTo>
                  <a:pt x="346" y="690"/>
                </a:lnTo>
                <a:lnTo>
                  <a:pt x="173" y="920"/>
                </a:lnTo>
                <a:lnTo>
                  <a:pt x="58" y="1150"/>
                </a:lnTo>
                <a:lnTo>
                  <a:pt x="1" y="1438"/>
                </a:lnTo>
                <a:lnTo>
                  <a:pt x="1" y="1725"/>
                </a:lnTo>
                <a:lnTo>
                  <a:pt x="116" y="2013"/>
                </a:lnTo>
                <a:lnTo>
                  <a:pt x="288" y="2243"/>
                </a:lnTo>
                <a:lnTo>
                  <a:pt x="576" y="2473"/>
                </a:lnTo>
                <a:lnTo>
                  <a:pt x="863" y="2588"/>
                </a:lnTo>
                <a:lnTo>
                  <a:pt x="1208" y="2703"/>
                </a:lnTo>
                <a:lnTo>
                  <a:pt x="1496" y="2760"/>
                </a:lnTo>
                <a:lnTo>
                  <a:pt x="2186" y="2760"/>
                </a:lnTo>
                <a:lnTo>
                  <a:pt x="2474" y="2645"/>
                </a:lnTo>
                <a:lnTo>
                  <a:pt x="2819" y="2473"/>
                </a:lnTo>
                <a:lnTo>
                  <a:pt x="3049" y="2300"/>
                </a:lnTo>
                <a:lnTo>
                  <a:pt x="3221" y="2128"/>
                </a:lnTo>
                <a:lnTo>
                  <a:pt x="3394" y="1898"/>
                </a:lnTo>
                <a:lnTo>
                  <a:pt x="3509" y="1610"/>
                </a:lnTo>
                <a:lnTo>
                  <a:pt x="3566" y="1323"/>
                </a:lnTo>
                <a:lnTo>
                  <a:pt x="3509" y="1035"/>
                </a:lnTo>
                <a:lnTo>
                  <a:pt x="3451" y="805"/>
                </a:lnTo>
                <a:lnTo>
                  <a:pt x="3221" y="518"/>
                </a:lnTo>
                <a:lnTo>
                  <a:pt x="2991" y="345"/>
                </a:lnTo>
                <a:lnTo>
                  <a:pt x="2704" y="173"/>
                </a:lnTo>
                <a:lnTo>
                  <a:pt x="2359" y="58"/>
                </a:lnTo>
                <a:lnTo>
                  <a:pt x="2071" y="0"/>
                </a:lnTo>
                <a:close/>
              </a:path>
            </a:pathLst>
          </a:custGeom>
          <a:solidFill>
            <a:schemeClr val="accent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63" name="Google Shape;63;p3"/>
          <p:cNvSpPr/>
          <p:nvPr/>
        </p:nvSpPr>
        <p:spPr>
          <a:xfrm rot="1827807">
            <a:off x="5140887" y="896503"/>
            <a:ext cx="380467" cy="511476"/>
          </a:xfrm>
          <a:custGeom>
            <a:avLst/>
            <a:gdLst/>
            <a:ahLst/>
            <a:cxnLst/>
            <a:rect l="l" t="t" r="r" b="b"/>
            <a:pathLst>
              <a:path w="6845" h="9202" extrusionOk="0">
                <a:moveTo>
                  <a:pt x="2129" y="1"/>
                </a:moveTo>
                <a:lnTo>
                  <a:pt x="1726" y="58"/>
                </a:lnTo>
                <a:lnTo>
                  <a:pt x="1323" y="173"/>
                </a:lnTo>
                <a:lnTo>
                  <a:pt x="978" y="346"/>
                </a:lnTo>
                <a:lnTo>
                  <a:pt x="633" y="633"/>
                </a:lnTo>
                <a:lnTo>
                  <a:pt x="346" y="978"/>
                </a:lnTo>
                <a:lnTo>
                  <a:pt x="173" y="1323"/>
                </a:lnTo>
                <a:lnTo>
                  <a:pt x="1" y="1726"/>
                </a:lnTo>
                <a:lnTo>
                  <a:pt x="1" y="2128"/>
                </a:lnTo>
                <a:lnTo>
                  <a:pt x="1" y="2473"/>
                </a:lnTo>
                <a:lnTo>
                  <a:pt x="116" y="2876"/>
                </a:lnTo>
                <a:lnTo>
                  <a:pt x="231" y="3278"/>
                </a:lnTo>
                <a:lnTo>
                  <a:pt x="461" y="3623"/>
                </a:lnTo>
                <a:lnTo>
                  <a:pt x="921" y="4256"/>
                </a:lnTo>
                <a:lnTo>
                  <a:pt x="1438" y="4831"/>
                </a:lnTo>
                <a:lnTo>
                  <a:pt x="2071" y="5291"/>
                </a:lnTo>
                <a:lnTo>
                  <a:pt x="2704" y="5751"/>
                </a:lnTo>
                <a:lnTo>
                  <a:pt x="4429" y="6844"/>
                </a:lnTo>
                <a:lnTo>
                  <a:pt x="5234" y="7476"/>
                </a:lnTo>
                <a:lnTo>
                  <a:pt x="5636" y="7821"/>
                </a:lnTo>
                <a:lnTo>
                  <a:pt x="5981" y="8166"/>
                </a:lnTo>
                <a:lnTo>
                  <a:pt x="6326" y="8684"/>
                </a:lnTo>
                <a:lnTo>
                  <a:pt x="6557" y="9202"/>
                </a:lnTo>
                <a:lnTo>
                  <a:pt x="6614" y="9202"/>
                </a:lnTo>
                <a:lnTo>
                  <a:pt x="6672" y="8972"/>
                </a:lnTo>
                <a:lnTo>
                  <a:pt x="6787" y="8569"/>
                </a:lnTo>
                <a:lnTo>
                  <a:pt x="6787" y="7936"/>
                </a:lnTo>
                <a:lnTo>
                  <a:pt x="6844" y="7304"/>
                </a:lnTo>
                <a:lnTo>
                  <a:pt x="6787" y="6729"/>
                </a:lnTo>
                <a:lnTo>
                  <a:pt x="6729" y="6096"/>
                </a:lnTo>
                <a:lnTo>
                  <a:pt x="6614" y="5464"/>
                </a:lnTo>
                <a:lnTo>
                  <a:pt x="6442" y="4831"/>
                </a:lnTo>
                <a:lnTo>
                  <a:pt x="6039" y="3681"/>
                </a:lnTo>
                <a:lnTo>
                  <a:pt x="5636" y="2761"/>
                </a:lnTo>
                <a:lnTo>
                  <a:pt x="5406" y="2358"/>
                </a:lnTo>
                <a:lnTo>
                  <a:pt x="5119" y="1956"/>
                </a:lnTo>
                <a:lnTo>
                  <a:pt x="4831" y="1553"/>
                </a:lnTo>
                <a:lnTo>
                  <a:pt x="4486" y="1208"/>
                </a:lnTo>
                <a:lnTo>
                  <a:pt x="4084" y="863"/>
                </a:lnTo>
                <a:lnTo>
                  <a:pt x="3681" y="576"/>
                </a:lnTo>
                <a:lnTo>
                  <a:pt x="3336" y="346"/>
                </a:lnTo>
                <a:lnTo>
                  <a:pt x="2934" y="173"/>
                </a:lnTo>
                <a:lnTo>
                  <a:pt x="2531" y="58"/>
                </a:lnTo>
                <a:lnTo>
                  <a:pt x="2129" y="1"/>
                </a:lnTo>
                <a:close/>
              </a:path>
            </a:pathLst>
          </a:custGeom>
          <a:solidFill>
            <a:schemeClr val="accent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64" name="Google Shape;64;p3"/>
          <p:cNvSpPr/>
          <p:nvPr/>
        </p:nvSpPr>
        <p:spPr>
          <a:xfrm rot="1827807">
            <a:off x="1258590" y="1039597"/>
            <a:ext cx="1141121" cy="811903"/>
          </a:xfrm>
          <a:custGeom>
            <a:avLst/>
            <a:gdLst/>
            <a:ahLst/>
            <a:cxnLst/>
            <a:rect l="l" t="t" r="r" b="b"/>
            <a:pathLst>
              <a:path w="20530" h="14607" extrusionOk="0">
                <a:moveTo>
                  <a:pt x="18000" y="0"/>
                </a:moveTo>
                <a:lnTo>
                  <a:pt x="16907" y="58"/>
                </a:lnTo>
                <a:lnTo>
                  <a:pt x="15814" y="115"/>
                </a:lnTo>
                <a:lnTo>
                  <a:pt x="14664" y="288"/>
                </a:lnTo>
                <a:lnTo>
                  <a:pt x="13572" y="460"/>
                </a:lnTo>
                <a:lnTo>
                  <a:pt x="12479" y="748"/>
                </a:lnTo>
                <a:lnTo>
                  <a:pt x="11444" y="1035"/>
                </a:lnTo>
                <a:lnTo>
                  <a:pt x="10409" y="1380"/>
                </a:lnTo>
                <a:lnTo>
                  <a:pt x="9374" y="1725"/>
                </a:lnTo>
                <a:lnTo>
                  <a:pt x="8396" y="2128"/>
                </a:lnTo>
                <a:lnTo>
                  <a:pt x="7418" y="2588"/>
                </a:lnTo>
                <a:lnTo>
                  <a:pt x="6441" y="3048"/>
                </a:lnTo>
                <a:lnTo>
                  <a:pt x="5521" y="3623"/>
                </a:lnTo>
                <a:lnTo>
                  <a:pt x="4601" y="4256"/>
                </a:lnTo>
                <a:lnTo>
                  <a:pt x="3795" y="4888"/>
                </a:lnTo>
                <a:lnTo>
                  <a:pt x="2990" y="5636"/>
                </a:lnTo>
                <a:lnTo>
                  <a:pt x="2415" y="6211"/>
                </a:lnTo>
                <a:lnTo>
                  <a:pt x="1840" y="6901"/>
                </a:lnTo>
                <a:lnTo>
                  <a:pt x="1265" y="7648"/>
                </a:lnTo>
                <a:lnTo>
                  <a:pt x="748" y="8454"/>
                </a:lnTo>
                <a:lnTo>
                  <a:pt x="345" y="9259"/>
                </a:lnTo>
                <a:lnTo>
                  <a:pt x="230" y="9719"/>
                </a:lnTo>
                <a:lnTo>
                  <a:pt x="115" y="10121"/>
                </a:lnTo>
                <a:lnTo>
                  <a:pt x="58" y="10581"/>
                </a:lnTo>
                <a:lnTo>
                  <a:pt x="0" y="10984"/>
                </a:lnTo>
                <a:lnTo>
                  <a:pt x="58" y="11444"/>
                </a:lnTo>
                <a:lnTo>
                  <a:pt x="173" y="11846"/>
                </a:lnTo>
                <a:lnTo>
                  <a:pt x="345" y="12306"/>
                </a:lnTo>
                <a:lnTo>
                  <a:pt x="518" y="12709"/>
                </a:lnTo>
                <a:lnTo>
                  <a:pt x="805" y="13112"/>
                </a:lnTo>
                <a:lnTo>
                  <a:pt x="1150" y="13457"/>
                </a:lnTo>
                <a:lnTo>
                  <a:pt x="1553" y="13744"/>
                </a:lnTo>
                <a:lnTo>
                  <a:pt x="1955" y="13974"/>
                </a:lnTo>
                <a:lnTo>
                  <a:pt x="2358" y="14204"/>
                </a:lnTo>
                <a:lnTo>
                  <a:pt x="2818" y="14319"/>
                </a:lnTo>
                <a:lnTo>
                  <a:pt x="3335" y="14492"/>
                </a:lnTo>
                <a:lnTo>
                  <a:pt x="3795" y="14549"/>
                </a:lnTo>
                <a:lnTo>
                  <a:pt x="4313" y="14607"/>
                </a:lnTo>
                <a:lnTo>
                  <a:pt x="4831" y="14607"/>
                </a:lnTo>
                <a:lnTo>
                  <a:pt x="5291" y="14549"/>
                </a:lnTo>
                <a:lnTo>
                  <a:pt x="5751" y="14492"/>
                </a:lnTo>
                <a:lnTo>
                  <a:pt x="6211" y="14377"/>
                </a:lnTo>
                <a:lnTo>
                  <a:pt x="6613" y="14204"/>
                </a:lnTo>
                <a:lnTo>
                  <a:pt x="7131" y="13974"/>
                </a:lnTo>
                <a:lnTo>
                  <a:pt x="7591" y="13687"/>
                </a:lnTo>
                <a:lnTo>
                  <a:pt x="8511" y="13054"/>
                </a:lnTo>
                <a:lnTo>
                  <a:pt x="9316" y="12364"/>
                </a:lnTo>
                <a:lnTo>
                  <a:pt x="10064" y="11559"/>
                </a:lnTo>
                <a:lnTo>
                  <a:pt x="10811" y="10696"/>
                </a:lnTo>
                <a:lnTo>
                  <a:pt x="11444" y="9834"/>
                </a:lnTo>
                <a:lnTo>
                  <a:pt x="12766" y="8109"/>
                </a:lnTo>
                <a:lnTo>
                  <a:pt x="13514" y="6958"/>
                </a:lnTo>
                <a:lnTo>
                  <a:pt x="14319" y="5808"/>
                </a:lnTo>
                <a:lnTo>
                  <a:pt x="15124" y="4658"/>
                </a:lnTo>
                <a:lnTo>
                  <a:pt x="15987" y="3566"/>
                </a:lnTo>
                <a:lnTo>
                  <a:pt x="16447" y="3048"/>
                </a:lnTo>
                <a:lnTo>
                  <a:pt x="16964" y="2530"/>
                </a:lnTo>
                <a:lnTo>
                  <a:pt x="17482" y="2070"/>
                </a:lnTo>
                <a:lnTo>
                  <a:pt x="18000" y="1668"/>
                </a:lnTo>
                <a:lnTo>
                  <a:pt x="18575" y="1265"/>
                </a:lnTo>
                <a:lnTo>
                  <a:pt x="19150" y="920"/>
                </a:lnTo>
                <a:lnTo>
                  <a:pt x="19840" y="690"/>
                </a:lnTo>
                <a:lnTo>
                  <a:pt x="20472" y="460"/>
                </a:lnTo>
                <a:lnTo>
                  <a:pt x="20530" y="403"/>
                </a:lnTo>
                <a:lnTo>
                  <a:pt x="20472" y="345"/>
                </a:lnTo>
                <a:lnTo>
                  <a:pt x="20070" y="230"/>
                </a:lnTo>
                <a:lnTo>
                  <a:pt x="19150" y="58"/>
                </a:lnTo>
                <a:lnTo>
                  <a:pt x="18000"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65" name="Google Shape;65;p3"/>
          <p:cNvSpPr/>
          <p:nvPr/>
        </p:nvSpPr>
        <p:spPr>
          <a:xfrm rot="1827807">
            <a:off x="4311492" y="910218"/>
            <a:ext cx="847141" cy="569004"/>
          </a:xfrm>
          <a:custGeom>
            <a:avLst/>
            <a:gdLst/>
            <a:ahLst/>
            <a:cxnLst/>
            <a:rect l="l" t="t" r="r" b="b"/>
            <a:pathLst>
              <a:path w="15241" h="10237" extrusionOk="0">
                <a:moveTo>
                  <a:pt x="3796" y="1"/>
                </a:moveTo>
                <a:lnTo>
                  <a:pt x="3106" y="58"/>
                </a:lnTo>
                <a:lnTo>
                  <a:pt x="2474" y="231"/>
                </a:lnTo>
                <a:lnTo>
                  <a:pt x="1841" y="461"/>
                </a:lnTo>
                <a:lnTo>
                  <a:pt x="1323" y="806"/>
                </a:lnTo>
                <a:lnTo>
                  <a:pt x="863" y="1266"/>
                </a:lnTo>
                <a:lnTo>
                  <a:pt x="633" y="1553"/>
                </a:lnTo>
                <a:lnTo>
                  <a:pt x="461" y="1841"/>
                </a:lnTo>
                <a:lnTo>
                  <a:pt x="288" y="2128"/>
                </a:lnTo>
                <a:lnTo>
                  <a:pt x="173" y="2473"/>
                </a:lnTo>
                <a:lnTo>
                  <a:pt x="58" y="3221"/>
                </a:lnTo>
                <a:lnTo>
                  <a:pt x="1" y="3854"/>
                </a:lnTo>
                <a:lnTo>
                  <a:pt x="116" y="4486"/>
                </a:lnTo>
                <a:lnTo>
                  <a:pt x="346" y="5061"/>
                </a:lnTo>
                <a:lnTo>
                  <a:pt x="691" y="5579"/>
                </a:lnTo>
                <a:lnTo>
                  <a:pt x="1093" y="6096"/>
                </a:lnTo>
                <a:lnTo>
                  <a:pt x="1611" y="6499"/>
                </a:lnTo>
                <a:lnTo>
                  <a:pt x="2186" y="6901"/>
                </a:lnTo>
                <a:lnTo>
                  <a:pt x="2761" y="7189"/>
                </a:lnTo>
                <a:lnTo>
                  <a:pt x="3336" y="7419"/>
                </a:lnTo>
                <a:lnTo>
                  <a:pt x="3911" y="7649"/>
                </a:lnTo>
                <a:lnTo>
                  <a:pt x="4486" y="7822"/>
                </a:lnTo>
                <a:lnTo>
                  <a:pt x="5751" y="8109"/>
                </a:lnTo>
                <a:lnTo>
                  <a:pt x="7017" y="8224"/>
                </a:lnTo>
                <a:lnTo>
                  <a:pt x="8627" y="8339"/>
                </a:lnTo>
                <a:lnTo>
                  <a:pt x="10294" y="8512"/>
                </a:lnTo>
                <a:lnTo>
                  <a:pt x="11157" y="8627"/>
                </a:lnTo>
                <a:lnTo>
                  <a:pt x="11962" y="8742"/>
                </a:lnTo>
                <a:lnTo>
                  <a:pt x="12767" y="8972"/>
                </a:lnTo>
                <a:lnTo>
                  <a:pt x="13515" y="9259"/>
                </a:lnTo>
                <a:lnTo>
                  <a:pt x="14377" y="9662"/>
                </a:lnTo>
                <a:lnTo>
                  <a:pt x="14780" y="9892"/>
                </a:lnTo>
                <a:lnTo>
                  <a:pt x="15183" y="10179"/>
                </a:lnTo>
                <a:lnTo>
                  <a:pt x="15240" y="10237"/>
                </a:lnTo>
                <a:lnTo>
                  <a:pt x="15240" y="10122"/>
                </a:lnTo>
                <a:lnTo>
                  <a:pt x="15183" y="9834"/>
                </a:lnTo>
                <a:lnTo>
                  <a:pt x="14952" y="9144"/>
                </a:lnTo>
                <a:lnTo>
                  <a:pt x="14550" y="8224"/>
                </a:lnTo>
                <a:lnTo>
                  <a:pt x="14090" y="7361"/>
                </a:lnTo>
                <a:lnTo>
                  <a:pt x="13572" y="6499"/>
                </a:lnTo>
                <a:lnTo>
                  <a:pt x="12997" y="5636"/>
                </a:lnTo>
                <a:lnTo>
                  <a:pt x="12365" y="4831"/>
                </a:lnTo>
                <a:lnTo>
                  <a:pt x="11675" y="4084"/>
                </a:lnTo>
                <a:lnTo>
                  <a:pt x="10985" y="3394"/>
                </a:lnTo>
                <a:lnTo>
                  <a:pt x="10237" y="2703"/>
                </a:lnTo>
                <a:lnTo>
                  <a:pt x="9604" y="2186"/>
                </a:lnTo>
                <a:lnTo>
                  <a:pt x="8972" y="1726"/>
                </a:lnTo>
                <a:lnTo>
                  <a:pt x="8282" y="1323"/>
                </a:lnTo>
                <a:lnTo>
                  <a:pt x="7592" y="921"/>
                </a:lnTo>
                <a:lnTo>
                  <a:pt x="6844" y="576"/>
                </a:lnTo>
                <a:lnTo>
                  <a:pt x="6096" y="346"/>
                </a:lnTo>
                <a:lnTo>
                  <a:pt x="5291" y="173"/>
                </a:lnTo>
                <a:lnTo>
                  <a:pt x="4486" y="1"/>
                </a:lnTo>
                <a:close/>
              </a:path>
            </a:pathLst>
          </a:cu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66" name="Google Shape;66;p3"/>
          <p:cNvSpPr/>
          <p:nvPr/>
        </p:nvSpPr>
        <p:spPr>
          <a:xfrm rot="1827807">
            <a:off x="2188405" y="1615526"/>
            <a:ext cx="236561" cy="236617"/>
          </a:xfrm>
          <a:custGeom>
            <a:avLst/>
            <a:gdLst/>
            <a:ahLst/>
            <a:cxnLst/>
            <a:rect l="l" t="t" r="r" b="b"/>
            <a:pathLst>
              <a:path w="4256" h="4257" extrusionOk="0">
                <a:moveTo>
                  <a:pt x="1840" y="1"/>
                </a:moveTo>
                <a:lnTo>
                  <a:pt x="1495" y="116"/>
                </a:lnTo>
                <a:lnTo>
                  <a:pt x="1150" y="231"/>
                </a:lnTo>
                <a:lnTo>
                  <a:pt x="805" y="461"/>
                </a:lnTo>
                <a:lnTo>
                  <a:pt x="575" y="691"/>
                </a:lnTo>
                <a:lnTo>
                  <a:pt x="403" y="921"/>
                </a:lnTo>
                <a:lnTo>
                  <a:pt x="230" y="1208"/>
                </a:lnTo>
                <a:lnTo>
                  <a:pt x="115" y="1496"/>
                </a:lnTo>
                <a:lnTo>
                  <a:pt x="58" y="1841"/>
                </a:lnTo>
                <a:lnTo>
                  <a:pt x="0" y="2128"/>
                </a:lnTo>
                <a:lnTo>
                  <a:pt x="58" y="2473"/>
                </a:lnTo>
                <a:lnTo>
                  <a:pt x="115" y="2819"/>
                </a:lnTo>
                <a:lnTo>
                  <a:pt x="230" y="3106"/>
                </a:lnTo>
                <a:lnTo>
                  <a:pt x="403" y="3394"/>
                </a:lnTo>
                <a:lnTo>
                  <a:pt x="633" y="3624"/>
                </a:lnTo>
                <a:lnTo>
                  <a:pt x="863" y="3854"/>
                </a:lnTo>
                <a:lnTo>
                  <a:pt x="1093" y="4026"/>
                </a:lnTo>
                <a:lnTo>
                  <a:pt x="1380" y="4141"/>
                </a:lnTo>
                <a:lnTo>
                  <a:pt x="1725" y="4199"/>
                </a:lnTo>
                <a:lnTo>
                  <a:pt x="2070" y="4256"/>
                </a:lnTo>
                <a:lnTo>
                  <a:pt x="2358" y="4256"/>
                </a:lnTo>
                <a:lnTo>
                  <a:pt x="2703" y="4199"/>
                </a:lnTo>
                <a:lnTo>
                  <a:pt x="2990" y="4084"/>
                </a:lnTo>
                <a:lnTo>
                  <a:pt x="3278" y="3911"/>
                </a:lnTo>
                <a:lnTo>
                  <a:pt x="3508" y="3739"/>
                </a:lnTo>
                <a:lnTo>
                  <a:pt x="3738" y="3509"/>
                </a:lnTo>
                <a:lnTo>
                  <a:pt x="3968" y="3221"/>
                </a:lnTo>
                <a:lnTo>
                  <a:pt x="4083" y="2934"/>
                </a:lnTo>
                <a:lnTo>
                  <a:pt x="4198" y="2646"/>
                </a:lnTo>
                <a:lnTo>
                  <a:pt x="4256" y="2301"/>
                </a:lnTo>
                <a:lnTo>
                  <a:pt x="4256" y="2013"/>
                </a:lnTo>
                <a:lnTo>
                  <a:pt x="4198" y="1668"/>
                </a:lnTo>
                <a:lnTo>
                  <a:pt x="4141" y="1381"/>
                </a:lnTo>
                <a:lnTo>
                  <a:pt x="3968" y="1093"/>
                </a:lnTo>
                <a:lnTo>
                  <a:pt x="3795" y="806"/>
                </a:lnTo>
                <a:lnTo>
                  <a:pt x="3565" y="576"/>
                </a:lnTo>
                <a:lnTo>
                  <a:pt x="3278" y="346"/>
                </a:lnTo>
                <a:lnTo>
                  <a:pt x="2933" y="173"/>
                </a:lnTo>
                <a:lnTo>
                  <a:pt x="2588" y="58"/>
                </a:lnTo>
                <a:lnTo>
                  <a:pt x="2243" y="1"/>
                </a:ln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67" name="Google Shape;67;p3"/>
          <p:cNvSpPr/>
          <p:nvPr/>
        </p:nvSpPr>
        <p:spPr>
          <a:xfrm rot="-1238213">
            <a:off x="10100280" y="1655304"/>
            <a:ext cx="843865" cy="559445"/>
          </a:xfrm>
          <a:custGeom>
            <a:avLst/>
            <a:gdLst/>
            <a:ahLst/>
            <a:cxnLst/>
            <a:rect l="l" t="t" r="r" b="b"/>
            <a:pathLst>
              <a:path w="15182" h="10065" extrusionOk="0">
                <a:moveTo>
                  <a:pt x="1840" y="1"/>
                </a:moveTo>
                <a:lnTo>
                  <a:pt x="1035" y="58"/>
                </a:lnTo>
                <a:lnTo>
                  <a:pt x="403" y="231"/>
                </a:lnTo>
                <a:lnTo>
                  <a:pt x="58" y="346"/>
                </a:lnTo>
                <a:lnTo>
                  <a:pt x="0" y="403"/>
                </a:lnTo>
                <a:lnTo>
                  <a:pt x="58" y="403"/>
                </a:lnTo>
                <a:lnTo>
                  <a:pt x="575" y="576"/>
                </a:lnTo>
                <a:lnTo>
                  <a:pt x="1035" y="748"/>
                </a:lnTo>
                <a:lnTo>
                  <a:pt x="1495" y="921"/>
                </a:lnTo>
                <a:lnTo>
                  <a:pt x="1898" y="1208"/>
                </a:lnTo>
                <a:lnTo>
                  <a:pt x="2300" y="1496"/>
                </a:lnTo>
                <a:lnTo>
                  <a:pt x="2703" y="1783"/>
                </a:lnTo>
                <a:lnTo>
                  <a:pt x="3393" y="2473"/>
                </a:lnTo>
                <a:lnTo>
                  <a:pt x="4083" y="3278"/>
                </a:lnTo>
                <a:lnTo>
                  <a:pt x="4716" y="4084"/>
                </a:lnTo>
                <a:lnTo>
                  <a:pt x="5923" y="5636"/>
                </a:lnTo>
                <a:lnTo>
                  <a:pt x="6901" y="6901"/>
                </a:lnTo>
                <a:lnTo>
                  <a:pt x="7419" y="7476"/>
                </a:lnTo>
                <a:lnTo>
                  <a:pt x="7936" y="8052"/>
                </a:lnTo>
                <a:lnTo>
                  <a:pt x="8511" y="8627"/>
                </a:lnTo>
                <a:lnTo>
                  <a:pt x="9144" y="9087"/>
                </a:lnTo>
                <a:lnTo>
                  <a:pt x="9776" y="9547"/>
                </a:lnTo>
                <a:lnTo>
                  <a:pt x="10524" y="9834"/>
                </a:lnTo>
                <a:lnTo>
                  <a:pt x="11156" y="10007"/>
                </a:lnTo>
                <a:lnTo>
                  <a:pt x="11847" y="10064"/>
                </a:lnTo>
                <a:lnTo>
                  <a:pt x="12537" y="10007"/>
                </a:lnTo>
                <a:lnTo>
                  <a:pt x="13227" y="9834"/>
                </a:lnTo>
                <a:lnTo>
                  <a:pt x="13917" y="9547"/>
                </a:lnTo>
                <a:lnTo>
                  <a:pt x="14204" y="9317"/>
                </a:lnTo>
                <a:lnTo>
                  <a:pt x="14434" y="9144"/>
                </a:lnTo>
                <a:lnTo>
                  <a:pt x="14664" y="8857"/>
                </a:lnTo>
                <a:lnTo>
                  <a:pt x="14837" y="8569"/>
                </a:lnTo>
                <a:lnTo>
                  <a:pt x="15009" y="8282"/>
                </a:lnTo>
                <a:lnTo>
                  <a:pt x="15124" y="7937"/>
                </a:lnTo>
                <a:lnTo>
                  <a:pt x="15182" y="7649"/>
                </a:lnTo>
                <a:lnTo>
                  <a:pt x="15182" y="7304"/>
                </a:lnTo>
                <a:lnTo>
                  <a:pt x="15124" y="7016"/>
                </a:lnTo>
                <a:lnTo>
                  <a:pt x="15067" y="6729"/>
                </a:lnTo>
                <a:lnTo>
                  <a:pt x="14837" y="6096"/>
                </a:lnTo>
                <a:lnTo>
                  <a:pt x="14549" y="5521"/>
                </a:lnTo>
                <a:lnTo>
                  <a:pt x="14147" y="4946"/>
                </a:lnTo>
                <a:lnTo>
                  <a:pt x="13744" y="4429"/>
                </a:lnTo>
                <a:lnTo>
                  <a:pt x="13284" y="3969"/>
                </a:lnTo>
                <a:lnTo>
                  <a:pt x="12882" y="3566"/>
                </a:lnTo>
                <a:lnTo>
                  <a:pt x="12249" y="3048"/>
                </a:lnTo>
                <a:lnTo>
                  <a:pt x="11617" y="2588"/>
                </a:lnTo>
                <a:lnTo>
                  <a:pt x="10984" y="2186"/>
                </a:lnTo>
                <a:lnTo>
                  <a:pt x="10294" y="1841"/>
                </a:lnTo>
                <a:lnTo>
                  <a:pt x="9546" y="1496"/>
                </a:lnTo>
                <a:lnTo>
                  <a:pt x="8856" y="1208"/>
                </a:lnTo>
                <a:lnTo>
                  <a:pt x="7361" y="748"/>
                </a:lnTo>
                <a:lnTo>
                  <a:pt x="6613" y="518"/>
                </a:lnTo>
                <a:lnTo>
                  <a:pt x="5866" y="346"/>
                </a:lnTo>
                <a:lnTo>
                  <a:pt x="5061" y="173"/>
                </a:lnTo>
                <a:lnTo>
                  <a:pt x="4256" y="116"/>
                </a:lnTo>
                <a:lnTo>
                  <a:pt x="3451" y="1"/>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68" name="Google Shape;68;p3"/>
          <p:cNvSpPr/>
          <p:nvPr/>
        </p:nvSpPr>
        <p:spPr>
          <a:xfrm rot="-1238213">
            <a:off x="9327319" y="1906405"/>
            <a:ext cx="508253" cy="239787"/>
          </a:xfrm>
          <a:custGeom>
            <a:avLst/>
            <a:gdLst/>
            <a:ahLst/>
            <a:cxnLst/>
            <a:rect l="l" t="t" r="r" b="b"/>
            <a:pathLst>
              <a:path w="9144" h="4314" extrusionOk="0">
                <a:moveTo>
                  <a:pt x="4601" y="1"/>
                </a:moveTo>
                <a:lnTo>
                  <a:pt x="3853" y="116"/>
                </a:lnTo>
                <a:lnTo>
                  <a:pt x="3163" y="231"/>
                </a:lnTo>
                <a:lnTo>
                  <a:pt x="2415" y="461"/>
                </a:lnTo>
                <a:lnTo>
                  <a:pt x="1783" y="749"/>
                </a:lnTo>
                <a:lnTo>
                  <a:pt x="1150" y="1094"/>
                </a:lnTo>
                <a:lnTo>
                  <a:pt x="575" y="1496"/>
                </a:lnTo>
                <a:lnTo>
                  <a:pt x="173" y="1841"/>
                </a:lnTo>
                <a:lnTo>
                  <a:pt x="0" y="2014"/>
                </a:lnTo>
                <a:lnTo>
                  <a:pt x="0" y="2071"/>
                </a:lnTo>
                <a:lnTo>
                  <a:pt x="58" y="2071"/>
                </a:lnTo>
                <a:lnTo>
                  <a:pt x="575" y="2014"/>
                </a:lnTo>
                <a:lnTo>
                  <a:pt x="1035" y="2014"/>
                </a:lnTo>
                <a:lnTo>
                  <a:pt x="1553" y="2129"/>
                </a:lnTo>
                <a:lnTo>
                  <a:pt x="2070" y="2244"/>
                </a:lnTo>
                <a:lnTo>
                  <a:pt x="2530" y="2474"/>
                </a:lnTo>
                <a:lnTo>
                  <a:pt x="2991" y="2704"/>
                </a:lnTo>
                <a:lnTo>
                  <a:pt x="3911" y="3221"/>
                </a:lnTo>
                <a:lnTo>
                  <a:pt x="5061" y="3796"/>
                </a:lnTo>
                <a:lnTo>
                  <a:pt x="5636" y="4026"/>
                </a:lnTo>
                <a:lnTo>
                  <a:pt x="6211" y="4199"/>
                </a:lnTo>
                <a:lnTo>
                  <a:pt x="6786" y="4314"/>
                </a:lnTo>
                <a:lnTo>
                  <a:pt x="7304" y="4256"/>
                </a:lnTo>
                <a:lnTo>
                  <a:pt x="7821" y="4084"/>
                </a:lnTo>
                <a:lnTo>
                  <a:pt x="8109" y="3969"/>
                </a:lnTo>
                <a:lnTo>
                  <a:pt x="8281" y="3796"/>
                </a:lnTo>
                <a:lnTo>
                  <a:pt x="8684" y="3394"/>
                </a:lnTo>
                <a:lnTo>
                  <a:pt x="8971" y="2934"/>
                </a:lnTo>
                <a:lnTo>
                  <a:pt x="9029" y="2646"/>
                </a:lnTo>
                <a:lnTo>
                  <a:pt x="9144" y="2416"/>
                </a:lnTo>
                <a:lnTo>
                  <a:pt x="9144" y="2129"/>
                </a:lnTo>
                <a:lnTo>
                  <a:pt x="9144" y="1899"/>
                </a:lnTo>
                <a:lnTo>
                  <a:pt x="9086" y="1669"/>
                </a:lnTo>
                <a:lnTo>
                  <a:pt x="8971" y="1439"/>
                </a:lnTo>
                <a:lnTo>
                  <a:pt x="8856" y="1209"/>
                </a:lnTo>
                <a:lnTo>
                  <a:pt x="8741" y="1036"/>
                </a:lnTo>
                <a:lnTo>
                  <a:pt x="8339" y="749"/>
                </a:lnTo>
                <a:lnTo>
                  <a:pt x="7936" y="519"/>
                </a:lnTo>
                <a:lnTo>
                  <a:pt x="7419" y="346"/>
                </a:lnTo>
                <a:lnTo>
                  <a:pt x="6958" y="173"/>
                </a:lnTo>
                <a:lnTo>
                  <a:pt x="6038" y="58"/>
                </a:lnTo>
                <a:lnTo>
                  <a:pt x="5348" y="1"/>
                </a:ln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69" name="Google Shape;69;p3"/>
          <p:cNvSpPr/>
          <p:nvPr/>
        </p:nvSpPr>
        <p:spPr>
          <a:xfrm rot="-1238213">
            <a:off x="8937133" y="900560"/>
            <a:ext cx="604191" cy="815129"/>
          </a:xfrm>
          <a:custGeom>
            <a:avLst/>
            <a:gdLst/>
            <a:ahLst/>
            <a:cxnLst/>
            <a:rect l="l" t="t" r="r" b="b"/>
            <a:pathLst>
              <a:path w="10870" h="14665" extrusionOk="0">
                <a:moveTo>
                  <a:pt x="7304" y="1"/>
                </a:moveTo>
                <a:lnTo>
                  <a:pt x="6672" y="58"/>
                </a:lnTo>
                <a:lnTo>
                  <a:pt x="6097" y="231"/>
                </a:lnTo>
                <a:lnTo>
                  <a:pt x="5522" y="518"/>
                </a:lnTo>
                <a:lnTo>
                  <a:pt x="5004" y="921"/>
                </a:lnTo>
                <a:lnTo>
                  <a:pt x="4544" y="1381"/>
                </a:lnTo>
                <a:lnTo>
                  <a:pt x="4141" y="1956"/>
                </a:lnTo>
                <a:lnTo>
                  <a:pt x="3796" y="2474"/>
                </a:lnTo>
                <a:lnTo>
                  <a:pt x="3509" y="2991"/>
                </a:lnTo>
                <a:lnTo>
                  <a:pt x="3279" y="3566"/>
                </a:lnTo>
                <a:lnTo>
                  <a:pt x="3049" y="4199"/>
                </a:lnTo>
                <a:lnTo>
                  <a:pt x="2704" y="5406"/>
                </a:lnTo>
                <a:lnTo>
                  <a:pt x="2474" y="6614"/>
                </a:lnTo>
                <a:lnTo>
                  <a:pt x="2244" y="8224"/>
                </a:lnTo>
                <a:lnTo>
                  <a:pt x="2014" y="9892"/>
                </a:lnTo>
                <a:lnTo>
                  <a:pt x="1841" y="10697"/>
                </a:lnTo>
                <a:lnTo>
                  <a:pt x="1611" y="11502"/>
                </a:lnTo>
                <a:lnTo>
                  <a:pt x="1381" y="12307"/>
                </a:lnTo>
                <a:lnTo>
                  <a:pt x="1036" y="13055"/>
                </a:lnTo>
                <a:lnTo>
                  <a:pt x="576" y="13860"/>
                </a:lnTo>
                <a:lnTo>
                  <a:pt x="288" y="14262"/>
                </a:lnTo>
                <a:lnTo>
                  <a:pt x="1" y="14607"/>
                </a:lnTo>
                <a:lnTo>
                  <a:pt x="1" y="14665"/>
                </a:lnTo>
                <a:lnTo>
                  <a:pt x="58" y="14665"/>
                </a:lnTo>
                <a:lnTo>
                  <a:pt x="346" y="14607"/>
                </a:lnTo>
                <a:lnTo>
                  <a:pt x="1036" y="14492"/>
                </a:lnTo>
                <a:lnTo>
                  <a:pt x="1956" y="14147"/>
                </a:lnTo>
                <a:lnTo>
                  <a:pt x="2876" y="13745"/>
                </a:lnTo>
                <a:lnTo>
                  <a:pt x="3796" y="13285"/>
                </a:lnTo>
                <a:lnTo>
                  <a:pt x="4659" y="12767"/>
                </a:lnTo>
                <a:lnTo>
                  <a:pt x="5464" y="12192"/>
                </a:lnTo>
                <a:lnTo>
                  <a:pt x="6269" y="11560"/>
                </a:lnTo>
                <a:lnTo>
                  <a:pt x="7017" y="10869"/>
                </a:lnTo>
                <a:lnTo>
                  <a:pt x="7764" y="10237"/>
                </a:lnTo>
                <a:lnTo>
                  <a:pt x="8282" y="9604"/>
                </a:lnTo>
                <a:lnTo>
                  <a:pt x="8799" y="8972"/>
                </a:lnTo>
                <a:lnTo>
                  <a:pt x="9259" y="8339"/>
                </a:lnTo>
                <a:lnTo>
                  <a:pt x="9720" y="7707"/>
                </a:lnTo>
                <a:lnTo>
                  <a:pt x="10065" y="6959"/>
                </a:lnTo>
                <a:lnTo>
                  <a:pt x="10352" y="6269"/>
                </a:lnTo>
                <a:lnTo>
                  <a:pt x="10640" y="5464"/>
                </a:lnTo>
                <a:lnTo>
                  <a:pt x="10812" y="4659"/>
                </a:lnTo>
                <a:lnTo>
                  <a:pt x="10870" y="3969"/>
                </a:lnTo>
                <a:lnTo>
                  <a:pt x="10870" y="3279"/>
                </a:lnTo>
                <a:lnTo>
                  <a:pt x="10755" y="2646"/>
                </a:lnTo>
                <a:lnTo>
                  <a:pt x="10525" y="2014"/>
                </a:lnTo>
                <a:lnTo>
                  <a:pt x="10237" y="1438"/>
                </a:lnTo>
                <a:lnTo>
                  <a:pt x="9777" y="978"/>
                </a:lnTo>
                <a:lnTo>
                  <a:pt x="9547" y="748"/>
                </a:lnTo>
                <a:lnTo>
                  <a:pt x="9259" y="576"/>
                </a:lnTo>
                <a:lnTo>
                  <a:pt x="8972" y="403"/>
                </a:lnTo>
                <a:lnTo>
                  <a:pt x="8627" y="231"/>
                </a:lnTo>
                <a:lnTo>
                  <a:pt x="7937" y="58"/>
                </a:lnTo>
                <a:lnTo>
                  <a:pt x="7304" y="1"/>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70" name="Google Shape;70;p3"/>
          <p:cNvSpPr/>
          <p:nvPr/>
        </p:nvSpPr>
        <p:spPr>
          <a:xfrm rot="-1238213">
            <a:off x="9434345" y="1168410"/>
            <a:ext cx="1026068" cy="466733"/>
          </a:xfrm>
          <a:custGeom>
            <a:avLst/>
            <a:gdLst/>
            <a:ahLst/>
            <a:cxnLst/>
            <a:rect l="l" t="t" r="r" b="b"/>
            <a:pathLst>
              <a:path w="18460" h="8397" extrusionOk="0">
                <a:moveTo>
                  <a:pt x="11674" y="1"/>
                </a:moveTo>
                <a:lnTo>
                  <a:pt x="10812" y="116"/>
                </a:lnTo>
                <a:lnTo>
                  <a:pt x="9949" y="231"/>
                </a:lnTo>
                <a:lnTo>
                  <a:pt x="9086" y="461"/>
                </a:lnTo>
                <a:lnTo>
                  <a:pt x="8224" y="691"/>
                </a:lnTo>
                <a:lnTo>
                  <a:pt x="7246" y="1036"/>
                </a:lnTo>
                <a:lnTo>
                  <a:pt x="6211" y="1438"/>
                </a:lnTo>
                <a:lnTo>
                  <a:pt x="5176" y="1956"/>
                </a:lnTo>
                <a:lnTo>
                  <a:pt x="4198" y="2474"/>
                </a:lnTo>
                <a:lnTo>
                  <a:pt x="3278" y="3049"/>
                </a:lnTo>
                <a:lnTo>
                  <a:pt x="2358" y="3681"/>
                </a:lnTo>
                <a:lnTo>
                  <a:pt x="1553" y="4371"/>
                </a:lnTo>
                <a:lnTo>
                  <a:pt x="748" y="5176"/>
                </a:lnTo>
                <a:lnTo>
                  <a:pt x="230" y="5751"/>
                </a:lnTo>
                <a:lnTo>
                  <a:pt x="58" y="6039"/>
                </a:lnTo>
                <a:lnTo>
                  <a:pt x="0" y="6096"/>
                </a:lnTo>
                <a:lnTo>
                  <a:pt x="58" y="6096"/>
                </a:lnTo>
                <a:lnTo>
                  <a:pt x="575" y="5981"/>
                </a:lnTo>
                <a:lnTo>
                  <a:pt x="1093" y="5866"/>
                </a:lnTo>
                <a:lnTo>
                  <a:pt x="2128" y="5866"/>
                </a:lnTo>
                <a:lnTo>
                  <a:pt x="3048" y="5924"/>
                </a:lnTo>
                <a:lnTo>
                  <a:pt x="3968" y="6039"/>
                </a:lnTo>
                <a:lnTo>
                  <a:pt x="4831" y="6212"/>
                </a:lnTo>
                <a:lnTo>
                  <a:pt x="5693" y="6499"/>
                </a:lnTo>
                <a:lnTo>
                  <a:pt x="7476" y="7074"/>
                </a:lnTo>
                <a:lnTo>
                  <a:pt x="9144" y="7649"/>
                </a:lnTo>
                <a:lnTo>
                  <a:pt x="10466" y="7994"/>
                </a:lnTo>
                <a:lnTo>
                  <a:pt x="11847" y="8282"/>
                </a:lnTo>
                <a:lnTo>
                  <a:pt x="12537" y="8339"/>
                </a:lnTo>
                <a:lnTo>
                  <a:pt x="13227" y="8397"/>
                </a:lnTo>
                <a:lnTo>
                  <a:pt x="13917" y="8397"/>
                </a:lnTo>
                <a:lnTo>
                  <a:pt x="14549" y="8339"/>
                </a:lnTo>
                <a:lnTo>
                  <a:pt x="15297" y="8224"/>
                </a:lnTo>
                <a:lnTo>
                  <a:pt x="15987" y="7994"/>
                </a:lnTo>
                <a:lnTo>
                  <a:pt x="16620" y="7649"/>
                </a:lnTo>
                <a:lnTo>
                  <a:pt x="17195" y="7247"/>
                </a:lnTo>
                <a:lnTo>
                  <a:pt x="17655" y="6787"/>
                </a:lnTo>
                <a:lnTo>
                  <a:pt x="18057" y="6212"/>
                </a:lnTo>
                <a:lnTo>
                  <a:pt x="18172" y="5866"/>
                </a:lnTo>
                <a:lnTo>
                  <a:pt x="18287" y="5521"/>
                </a:lnTo>
                <a:lnTo>
                  <a:pt x="18402" y="5176"/>
                </a:lnTo>
                <a:lnTo>
                  <a:pt x="18460" y="4774"/>
                </a:lnTo>
                <a:lnTo>
                  <a:pt x="18460" y="4371"/>
                </a:lnTo>
                <a:lnTo>
                  <a:pt x="18460" y="3969"/>
                </a:lnTo>
                <a:lnTo>
                  <a:pt x="18402" y="3566"/>
                </a:lnTo>
                <a:lnTo>
                  <a:pt x="18345" y="3221"/>
                </a:lnTo>
                <a:lnTo>
                  <a:pt x="18230" y="2876"/>
                </a:lnTo>
                <a:lnTo>
                  <a:pt x="18057" y="2589"/>
                </a:lnTo>
                <a:lnTo>
                  <a:pt x="17655" y="2014"/>
                </a:lnTo>
                <a:lnTo>
                  <a:pt x="17137" y="1496"/>
                </a:lnTo>
                <a:lnTo>
                  <a:pt x="16562" y="1036"/>
                </a:lnTo>
                <a:lnTo>
                  <a:pt x="15872" y="691"/>
                </a:lnTo>
                <a:lnTo>
                  <a:pt x="15182" y="403"/>
                </a:lnTo>
                <a:lnTo>
                  <a:pt x="14319" y="173"/>
                </a:lnTo>
                <a:lnTo>
                  <a:pt x="13457" y="58"/>
                </a:lnTo>
                <a:lnTo>
                  <a:pt x="12594" y="1"/>
                </a:lnTo>
                <a:close/>
              </a:path>
            </a:pathLst>
          </a:custGeom>
          <a:solidFill>
            <a:schemeClr val="accent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71" name="Google Shape;71;p3"/>
          <p:cNvSpPr/>
          <p:nvPr/>
        </p:nvSpPr>
        <p:spPr>
          <a:xfrm rot="-1238213">
            <a:off x="8547982" y="1437959"/>
            <a:ext cx="383636" cy="543493"/>
          </a:xfrm>
          <a:custGeom>
            <a:avLst/>
            <a:gdLst/>
            <a:ahLst/>
            <a:cxnLst/>
            <a:rect l="l" t="t" r="r" b="b"/>
            <a:pathLst>
              <a:path w="6902" h="9778" extrusionOk="0">
                <a:moveTo>
                  <a:pt x="4429" y="1"/>
                </a:moveTo>
                <a:lnTo>
                  <a:pt x="4084" y="58"/>
                </a:lnTo>
                <a:lnTo>
                  <a:pt x="3796" y="116"/>
                </a:lnTo>
                <a:lnTo>
                  <a:pt x="3451" y="231"/>
                </a:lnTo>
                <a:lnTo>
                  <a:pt x="3164" y="404"/>
                </a:lnTo>
                <a:lnTo>
                  <a:pt x="2876" y="576"/>
                </a:lnTo>
                <a:lnTo>
                  <a:pt x="2646" y="806"/>
                </a:lnTo>
                <a:lnTo>
                  <a:pt x="2416" y="1036"/>
                </a:lnTo>
                <a:lnTo>
                  <a:pt x="2244" y="1324"/>
                </a:lnTo>
                <a:lnTo>
                  <a:pt x="1956" y="1956"/>
                </a:lnTo>
                <a:lnTo>
                  <a:pt x="1726" y="2704"/>
                </a:lnTo>
                <a:lnTo>
                  <a:pt x="1611" y="3451"/>
                </a:lnTo>
                <a:lnTo>
                  <a:pt x="1496" y="4256"/>
                </a:lnTo>
                <a:lnTo>
                  <a:pt x="1439" y="5004"/>
                </a:lnTo>
                <a:lnTo>
                  <a:pt x="1381" y="6269"/>
                </a:lnTo>
                <a:lnTo>
                  <a:pt x="1266" y="6902"/>
                </a:lnTo>
                <a:lnTo>
                  <a:pt x="1151" y="7534"/>
                </a:lnTo>
                <a:lnTo>
                  <a:pt x="979" y="8109"/>
                </a:lnTo>
                <a:lnTo>
                  <a:pt x="748" y="8684"/>
                </a:lnTo>
                <a:lnTo>
                  <a:pt x="461" y="9202"/>
                </a:lnTo>
                <a:lnTo>
                  <a:pt x="1" y="9662"/>
                </a:lnTo>
                <a:lnTo>
                  <a:pt x="1" y="9720"/>
                </a:lnTo>
                <a:lnTo>
                  <a:pt x="58" y="9777"/>
                </a:lnTo>
                <a:lnTo>
                  <a:pt x="346" y="9720"/>
                </a:lnTo>
                <a:lnTo>
                  <a:pt x="979" y="9547"/>
                </a:lnTo>
                <a:lnTo>
                  <a:pt x="1784" y="9259"/>
                </a:lnTo>
                <a:lnTo>
                  <a:pt x="2531" y="8799"/>
                </a:lnTo>
                <a:lnTo>
                  <a:pt x="3279" y="8339"/>
                </a:lnTo>
                <a:lnTo>
                  <a:pt x="3969" y="7764"/>
                </a:lnTo>
                <a:lnTo>
                  <a:pt x="4601" y="7074"/>
                </a:lnTo>
                <a:lnTo>
                  <a:pt x="5176" y="6384"/>
                </a:lnTo>
                <a:lnTo>
                  <a:pt x="5694" y="5694"/>
                </a:lnTo>
                <a:lnTo>
                  <a:pt x="6097" y="4947"/>
                </a:lnTo>
                <a:lnTo>
                  <a:pt x="6327" y="4429"/>
                </a:lnTo>
                <a:lnTo>
                  <a:pt x="6557" y="3911"/>
                </a:lnTo>
                <a:lnTo>
                  <a:pt x="6729" y="3279"/>
                </a:lnTo>
                <a:lnTo>
                  <a:pt x="6844" y="2704"/>
                </a:lnTo>
                <a:lnTo>
                  <a:pt x="6902" y="2071"/>
                </a:lnTo>
                <a:lnTo>
                  <a:pt x="6844" y="1496"/>
                </a:lnTo>
                <a:lnTo>
                  <a:pt x="6729" y="1209"/>
                </a:lnTo>
                <a:lnTo>
                  <a:pt x="6614" y="979"/>
                </a:lnTo>
                <a:lnTo>
                  <a:pt x="6442" y="749"/>
                </a:lnTo>
                <a:lnTo>
                  <a:pt x="6269" y="519"/>
                </a:lnTo>
                <a:lnTo>
                  <a:pt x="5982" y="346"/>
                </a:lnTo>
                <a:lnTo>
                  <a:pt x="5694" y="173"/>
                </a:lnTo>
                <a:lnTo>
                  <a:pt x="5407" y="116"/>
                </a:lnTo>
                <a:lnTo>
                  <a:pt x="5061" y="1"/>
                </a:lnTo>
                <a:close/>
              </a:path>
            </a:pathLst>
          </a:custGeom>
          <a:solidFill>
            <a:schemeClr val="accent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72" name="Google Shape;72;p3"/>
          <p:cNvSpPr/>
          <p:nvPr/>
        </p:nvSpPr>
        <p:spPr>
          <a:xfrm rot="-1238213">
            <a:off x="8561273" y="1088864"/>
            <a:ext cx="284531" cy="223833"/>
          </a:xfrm>
          <a:custGeom>
            <a:avLst/>
            <a:gdLst/>
            <a:ahLst/>
            <a:cxnLst/>
            <a:rect l="l" t="t" r="r" b="b"/>
            <a:pathLst>
              <a:path w="5119" h="4027" extrusionOk="0">
                <a:moveTo>
                  <a:pt x="2014" y="1"/>
                </a:moveTo>
                <a:lnTo>
                  <a:pt x="1553" y="116"/>
                </a:lnTo>
                <a:lnTo>
                  <a:pt x="1151" y="231"/>
                </a:lnTo>
                <a:lnTo>
                  <a:pt x="806" y="461"/>
                </a:lnTo>
                <a:lnTo>
                  <a:pt x="518" y="748"/>
                </a:lnTo>
                <a:lnTo>
                  <a:pt x="231" y="1093"/>
                </a:lnTo>
                <a:lnTo>
                  <a:pt x="58" y="1438"/>
                </a:lnTo>
                <a:lnTo>
                  <a:pt x="1" y="1841"/>
                </a:lnTo>
                <a:lnTo>
                  <a:pt x="58" y="2244"/>
                </a:lnTo>
                <a:lnTo>
                  <a:pt x="231" y="2646"/>
                </a:lnTo>
                <a:lnTo>
                  <a:pt x="518" y="3049"/>
                </a:lnTo>
                <a:lnTo>
                  <a:pt x="863" y="3336"/>
                </a:lnTo>
                <a:lnTo>
                  <a:pt x="1266" y="3624"/>
                </a:lnTo>
                <a:lnTo>
                  <a:pt x="1668" y="3796"/>
                </a:lnTo>
                <a:lnTo>
                  <a:pt x="2129" y="3969"/>
                </a:lnTo>
                <a:lnTo>
                  <a:pt x="2646" y="4026"/>
                </a:lnTo>
                <a:lnTo>
                  <a:pt x="3106" y="3969"/>
                </a:lnTo>
                <a:lnTo>
                  <a:pt x="3566" y="3911"/>
                </a:lnTo>
                <a:lnTo>
                  <a:pt x="3969" y="3739"/>
                </a:lnTo>
                <a:lnTo>
                  <a:pt x="4314" y="3509"/>
                </a:lnTo>
                <a:lnTo>
                  <a:pt x="4659" y="3221"/>
                </a:lnTo>
                <a:lnTo>
                  <a:pt x="4889" y="2934"/>
                </a:lnTo>
                <a:lnTo>
                  <a:pt x="5061" y="2531"/>
                </a:lnTo>
                <a:lnTo>
                  <a:pt x="5119" y="2186"/>
                </a:lnTo>
                <a:lnTo>
                  <a:pt x="5061" y="1726"/>
                </a:lnTo>
                <a:lnTo>
                  <a:pt x="4889" y="1323"/>
                </a:lnTo>
                <a:lnTo>
                  <a:pt x="4601" y="978"/>
                </a:lnTo>
                <a:lnTo>
                  <a:pt x="4256" y="633"/>
                </a:lnTo>
                <a:lnTo>
                  <a:pt x="3854" y="346"/>
                </a:lnTo>
                <a:lnTo>
                  <a:pt x="3451" y="173"/>
                </a:lnTo>
                <a:lnTo>
                  <a:pt x="2991" y="58"/>
                </a:lnTo>
                <a:lnTo>
                  <a:pt x="2531" y="1"/>
                </a:lnTo>
                <a:close/>
              </a:path>
            </a:pathLst>
          </a:cu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73" name="Google Shape;73;p3"/>
          <p:cNvSpPr/>
          <p:nvPr/>
        </p:nvSpPr>
        <p:spPr>
          <a:xfrm>
            <a:off x="3419636" y="5024499"/>
            <a:ext cx="345155" cy="465296"/>
          </a:xfrm>
          <a:custGeom>
            <a:avLst/>
            <a:gdLst/>
            <a:ahLst/>
            <a:cxnLst/>
            <a:rect l="l" t="t" r="r" b="b"/>
            <a:pathLst>
              <a:path w="9087" h="12250" extrusionOk="0">
                <a:moveTo>
                  <a:pt x="288" y="0"/>
                </a:moveTo>
                <a:lnTo>
                  <a:pt x="230" y="58"/>
                </a:lnTo>
                <a:lnTo>
                  <a:pt x="173" y="288"/>
                </a:lnTo>
                <a:lnTo>
                  <a:pt x="58" y="863"/>
                </a:lnTo>
                <a:lnTo>
                  <a:pt x="0" y="1668"/>
                </a:lnTo>
                <a:lnTo>
                  <a:pt x="0" y="2530"/>
                </a:lnTo>
                <a:lnTo>
                  <a:pt x="0" y="3336"/>
                </a:lnTo>
                <a:lnTo>
                  <a:pt x="115" y="4198"/>
                </a:lnTo>
                <a:lnTo>
                  <a:pt x="288" y="5003"/>
                </a:lnTo>
                <a:lnTo>
                  <a:pt x="460" y="5808"/>
                </a:lnTo>
                <a:lnTo>
                  <a:pt x="748" y="6613"/>
                </a:lnTo>
                <a:lnTo>
                  <a:pt x="978" y="7361"/>
                </a:lnTo>
                <a:lnTo>
                  <a:pt x="1266" y="7994"/>
                </a:lnTo>
                <a:lnTo>
                  <a:pt x="1553" y="8569"/>
                </a:lnTo>
                <a:lnTo>
                  <a:pt x="1898" y="9144"/>
                </a:lnTo>
                <a:lnTo>
                  <a:pt x="2243" y="9719"/>
                </a:lnTo>
                <a:lnTo>
                  <a:pt x="2646" y="10236"/>
                </a:lnTo>
                <a:lnTo>
                  <a:pt x="3106" y="10696"/>
                </a:lnTo>
                <a:lnTo>
                  <a:pt x="3566" y="11156"/>
                </a:lnTo>
                <a:lnTo>
                  <a:pt x="4141" y="11559"/>
                </a:lnTo>
                <a:lnTo>
                  <a:pt x="4658" y="11847"/>
                </a:lnTo>
                <a:lnTo>
                  <a:pt x="5176" y="12077"/>
                </a:lnTo>
                <a:lnTo>
                  <a:pt x="5694" y="12192"/>
                </a:lnTo>
                <a:lnTo>
                  <a:pt x="6211" y="12249"/>
                </a:lnTo>
                <a:lnTo>
                  <a:pt x="6786" y="12192"/>
                </a:lnTo>
                <a:lnTo>
                  <a:pt x="7304" y="12077"/>
                </a:lnTo>
                <a:lnTo>
                  <a:pt x="7764" y="11789"/>
                </a:lnTo>
                <a:lnTo>
                  <a:pt x="8224" y="11386"/>
                </a:lnTo>
                <a:lnTo>
                  <a:pt x="8626" y="10984"/>
                </a:lnTo>
                <a:lnTo>
                  <a:pt x="8856" y="10466"/>
                </a:lnTo>
                <a:lnTo>
                  <a:pt x="9029" y="10006"/>
                </a:lnTo>
                <a:lnTo>
                  <a:pt x="9086" y="9489"/>
                </a:lnTo>
                <a:lnTo>
                  <a:pt x="9086" y="8971"/>
                </a:lnTo>
                <a:lnTo>
                  <a:pt x="8971" y="8454"/>
                </a:lnTo>
                <a:lnTo>
                  <a:pt x="8741" y="7936"/>
                </a:lnTo>
                <a:lnTo>
                  <a:pt x="8454" y="7419"/>
                </a:lnTo>
                <a:lnTo>
                  <a:pt x="8166" y="7016"/>
                </a:lnTo>
                <a:lnTo>
                  <a:pt x="7879" y="6613"/>
                </a:lnTo>
                <a:lnTo>
                  <a:pt x="7131" y="5866"/>
                </a:lnTo>
                <a:lnTo>
                  <a:pt x="6326" y="5176"/>
                </a:lnTo>
                <a:lnTo>
                  <a:pt x="5521" y="4601"/>
                </a:lnTo>
                <a:lnTo>
                  <a:pt x="4371" y="3911"/>
                </a:lnTo>
                <a:lnTo>
                  <a:pt x="3221" y="3163"/>
                </a:lnTo>
                <a:lnTo>
                  <a:pt x="2646" y="2760"/>
                </a:lnTo>
                <a:lnTo>
                  <a:pt x="2071" y="2300"/>
                </a:lnTo>
                <a:lnTo>
                  <a:pt x="1611" y="1840"/>
                </a:lnTo>
                <a:lnTo>
                  <a:pt x="1151" y="1380"/>
                </a:lnTo>
                <a:lnTo>
                  <a:pt x="690" y="748"/>
                </a:lnTo>
                <a:lnTo>
                  <a:pt x="288"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74" name="Google Shape;74;p3"/>
          <p:cNvSpPr/>
          <p:nvPr/>
        </p:nvSpPr>
        <p:spPr>
          <a:xfrm rot="-1238213">
            <a:off x="7108586" y="1380679"/>
            <a:ext cx="540269" cy="313268"/>
          </a:xfrm>
          <a:custGeom>
            <a:avLst/>
            <a:gdLst/>
            <a:ahLst/>
            <a:cxnLst/>
            <a:rect l="l" t="t" r="r" b="b"/>
            <a:pathLst>
              <a:path w="9720" h="5636" extrusionOk="0">
                <a:moveTo>
                  <a:pt x="7477" y="0"/>
                </a:moveTo>
                <a:lnTo>
                  <a:pt x="7074" y="58"/>
                </a:lnTo>
                <a:lnTo>
                  <a:pt x="6614" y="230"/>
                </a:lnTo>
                <a:lnTo>
                  <a:pt x="6154" y="460"/>
                </a:lnTo>
                <a:lnTo>
                  <a:pt x="5752" y="690"/>
                </a:lnTo>
                <a:lnTo>
                  <a:pt x="5349" y="978"/>
                </a:lnTo>
                <a:lnTo>
                  <a:pt x="4601" y="1668"/>
                </a:lnTo>
                <a:lnTo>
                  <a:pt x="3969" y="2358"/>
                </a:lnTo>
                <a:lnTo>
                  <a:pt x="3106" y="3221"/>
                </a:lnTo>
                <a:lnTo>
                  <a:pt x="2646" y="3681"/>
                </a:lnTo>
                <a:lnTo>
                  <a:pt x="2186" y="4083"/>
                </a:lnTo>
                <a:lnTo>
                  <a:pt x="1726" y="4486"/>
                </a:lnTo>
                <a:lnTo>
                  <a:pt x="1209" y="4773"/>
                </a:lnTo>
                <a:lnTo>
                  <a:pt x="634" y="5003"/>
                </a:lnTo>
                <a:lnTo>
                  <a:pt x="1" y="5118"/>
                </a:lnTo>
                <a:lnTo>
                  <a:pt x="1" y="5176"/>
                </a:lnTo>
                <a:lnTo>
                  <a:pt x="173" y="5291"/>
                </a:lnTo>
                <a:lnTo>
                  <a:pt x="576" y="5406"/>
                </a:lnTo>
                <a:lnTo>
                  <a:pt x="1554" y="5578"/>
                </a:lnTo>
                <a:lnTo>
                  <a:pt x="2531" y="5636"/>
                </a:lnTo>
                <a:lnTo>
                  <a:pt x="3566" y="5578"/>
                </a:lnTo>
                <a:lnTo>
                  <a:pt x="4486" y="5463"/>
                </a:lnTo>
                <a:lnTo>
                  <a:pt x="5407" y="5233"/>
                </a:lnTo>
                <a:lnTo>
                  <a:pt x="6327" y="4946"/>
                </a:lnTo>
                <a:lnTo>
                  <a:pt x="7247" y="4601"/>
                </a:lnTo>
                <a:lnTo>
                  <a:pt x="7649" y="4371"/>
                </a:lnTo>
                <a:lnTo>
                  <a:pt x="8052" y="4083"/>
                </a:lnTo>
                <a:lnTo>
                  <a:pt x="8627" y="3623"/>
                </a:lnTo>
                <a:lnTo>
                  <a:pt x="8914" y="3336"/>
                </a:lnTo>
                <a:lnTo>
                  <a:pt x="9202" y="2991"/>
                </a:lnTo>
                <a:lnTo>
                  <a:pt x="9432" y="2703"/>
                </a:lnTo>
                <a:lnTo>
                  <a:pt x="9605" y="2301"/>
                </a:lnTo>
                <a:lnTo>
                  <a:pt x="9720" y="1956"/>
                </a:lnTo>
                <a:lnTo>
                  <a:pt x="9720" y="1553"/>
                </a:lnTo>
                <a:lnTo>
                  <a:pt x="9605" y="1150"/>
                </a:lnTo>
                <a:lnTo>
                  <a:pt x="9375" y="805"/>
                </a:lnTo>
                <a:lnTo>
                  <a:pt x="9087" y="518"/>
                </a:lnTo>
                <a:lnTo>
                  <a:pt x="8742" y="288"/>
                </a:lnTo>
                <a:lnTo>
                  <a:pt x="8282" y="115"/>
                </a:lnTo>
                <a:lnTo>
                  <a:pt x="7879" y="58"/>
                </a:lnTo>
                <a:lnTo>
                  <a:pt x="7477" y="0"/>
                </a:ln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75" name="Google Shape;75;p3"/>
          <p:cNvSpPr/>
          <p:nvPr/>
        </p:nvSpPr>
        <p:spPr>
          <a:xfrm rot="-1238213">
            <a:off x="6932701" y="1349593"/>
            <a:ext cx="223833" cy="191873"/>
          </a:xfrm>
          <a:custGeom>
            <a:avLst/>
            <a:gdLst/>
            <a:ahLst/>
            <a:cxnLst/>
            <a:rect l="l" t="t" r="r" b="b"/>
            <a:pathLst>
              <a:path w="4027" h="3452" extrusionOk="0">
                <a:moveTo>
                  <a:pt x="1381" y="1"/>
                </a:moveTo>
                <a:lnTo>
                  <a:pt x="1036" y="116"/>
                </a:lnTo>
                <a:lnTo>
                  <a:pt x="749" y="231"/>
                </a:lnTo>
                <a:lnTo>
                  <a:pt x="461" y="404"/>
                </a:lnTo>
                <a:lnTo>
                  <a:pt x="231" y="691"/>
                </a:lnTo>
                <a:lnTo>
                  <a:pt x="58" y="979"/>
                </a:lnTo>
                <a:lnTo>
                  <a:pt x="1" y="1266"/>
                </a:lnTo>
                <a:lnTo>
                  <a:pt x="58" y="1669"/>
                </a:lnTo>
                <a:lnTo>
                  <a:pt x="173" y="2014"/>
                </a:lnTo>
                <a:lnTo>
                  <a:pt x="346" y="2359"/>
                </a:lnTo>
                <a:lnTo>
                  <a:pt x="576" y="2646"/>
                </a:lnTo>
                <a:lnTo>
                  <a:pt x="864" y="2934"/>
                </a:lnTo>
                <a:lnTo>
                  <a:pt x="1209" y="3164"/>
                </a:lnTo>
                <a:lnTo>
                  <a:pt x="1554" y="3279"/>
                </a:lnTo>
                <a:lnTo>
                  <a:pt x="1956" y="3394"/>
                </a:lnTo>
                <a:lnTo>
                  <a:pt x="2359" y="3451"/>
                </a:lnTo>
                <a:lnTo>
                  <a:pt x="2704" y="3451"/>
                </a:lnTo>
                <a:lnTo>
                  <a:pt x="2991" y="3336"/>
                </a:lnTo>
                <a:lnTo>
                  <a:pt x="3336" y="3221"/>
                </a:lnTo>
                <a:lnTo>
                  <a:pt x="3624" y="3049"/>
                </a:lnTo>
                <a:lnTo>
                  <a:pt x="3854" y="2761"/>
                </a:lnTo>
                <a:lnTo>
                  <a:pt x="3969" y="2474"/>
                </a:lnTo>
                <a:lnTo>
                  <a:pt x="4026" y="2186"/>
                </a:lnTo>
                <a:lnTo>
                  <a:pt x="4026" y="1784"/>
                </a:lnTo>
                <a:lnTo>
                  <a:pt x="3911" y="1439"/>
                </a:lnTo>
                <a:lnTo>
                  <a:pt x="3681" y="1094"/>
                </a:lnTo>
                <a:lnTo>
                  <a:pt x="3451" y="749"/>
                </a:lnTo>
                <a:lnTo>
                  <a:pt x="3164" y="519"/>
                </a:lnTo>
                <a:lnTo>
                  <a:pt x="2819" y="289"/>
                </a:lnTo>
                <a:lnTo>
                  <a:pt x="2474" y="116"/>
                </a:lnTo>
                <a:lnTo>
                  <a:pt x="2129" y="58"/>
                </a:lnTo>
                <a:lnTo>
                  <a:pt x="1726" y="1"/>
                </a:ln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Tree>
    <p:extLst>
      <p:ext uri="{BB962C8B-B14F-4D97-AF65-F5344CB8AC3E}">
        <p14:creationId xmlns:p14="http://schemas.microsoft.com/office/powerpoint/2010/main" val="22035626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Imagen panorámic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6685962A-43AC-4919-BE0E-62A11B1C8A8B}" type="datetimeFigureOut">
              <a:rPr lang="es-MX" smtClean="0"/>
              <a:t>26/03/2020</a:t>
            </a:fld>
            <a:endParaRPr lang="es-MX"/>
          </a:p>
        </p:txBody>
      </p:sp>
      <p:sp>
        <p:nvSpPr>
          <p:cNvPr id="6" name="Footer Placeholder 5"/>
          <p:cNvSpPr>
            <a:spLocks noGrp="1"/>
          </p:cNvSpPr>
          <p:nvPr>
            <p:ph type="ftr" sz="quarter" idx="11"/>
          </p:nvPr>
        </p:nvSpPr>
        <p:spPr/>
        <p:txBody>
          <a:bodyPr/>
          <a:lstStyle/>
          <a:p>
            <a:endParaRPr lang="es-MX"/>
          </a:p>
        </p:txBody>
      </p:sp>
      <p:sp>
        <p:nvSpPr>
          <p:cNvPr id="7" name="Slide Number Placeholder 6"/>
          <p:cNvSpPr>
            <a:spLocks noGrp="1"/>
          </p:cNvSpPr>
          <p:nvPr>
            <p:ph type="sldNum" sz="quarter" idx="12"/>
          </p:nvPr>
        </p:nvSpPr>
        <p:spPr/>
        <p:txBody>
          <a:bodyPr/>
          <a:lstStyle/>
          <a:p>
            <a:fld id="{F3164165-BE77-46D2-81A2-657952BBE759}" type="slidenum">
              <a:rPr lang="es-MX" smtClean="0"/>
              <a:t>‹Nº›</a:t>
            </a:fld>
            <a:endParaRPr lang="es-MX"/>
          </a:p>
        </p:txBody>
      </p:sp>
    </p:spTree>
    <p:extLst>
      <p:ext uri="{BB962C8B-B14F-4D97-AF65-F5344CB8AC3E}">
        <p14:creationId xmlns:p14="http://schemas.microsoft.com/office/powerpoint/2010/main" val="342988822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6685962A-43AC-4919-BE0E-62A11B1C8A8B}" type="datetimeFigureOut">
              <a:rPr lang="es-MX" smtClean="0"/>
              <a:t>26/03/2020</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F3164165-BE77-46D2-81A2-657952BBE759}" type="slidenum">
              <a:rPr lang="es-MX" smtClean="0"/>
              <a:t>‹Nº›</a:t>
            </a:fld>
            <a:endParaRPr lang="es-MX"/>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675092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s-ES"/>
              <a:t>Haga clic para modificar el estilo de título del patrón</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a:t>Haga clic para modificar los estilos de texto del patrón</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6685962A-43AC-4919-BE0E-62A11B1C8A8B}" type="datetimeFigureOut">
              <a:rPr lang="es-MX" smtClean="0"/>
              <a:t>26/03/2020</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F3164165-BE77-46D2-81A2-657952BBE759}" type="slidenum">
              <a:rPr lang="es-MX" smtClean="0"/>
              <a:t>‹Nº›</a:t>
            </a:fld>
            <a:endParaRPr lang="es-MX"/>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70723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6685962A-43AC-4919-BE0E-62A11B1C8A8B}" type="datetimeFigureOut">
              <a:rPr lang="es-MX" smtClean="0"/>
              <a:t>26/03/2020</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F3164165-BE77-46D2-81A2-657952BBE759}" type="slidenum">
              <a:rPr lang="es-MX" smtClean="0"/>
              <a:t>‹Nº›</a:t>
            </a:fld>
            <a:endParaRPr lang="es-MX"/>
          </a:p>
        </p:txBody>
      </p:sp>
    </p:spTree>
    <p:extLst>
      <p:ext uri="{BB962C8B-B14F-4D97-AF65-F5344CB8AC3E}">
        <p14:creationId xmlns:p14="http://schemas.microsoft.com/office/powerpoint/2010/main" val="393282557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Citar la 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s-ES"/>
              <a:t>Haga clic para modificar el estilo de título del patrón</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6685962A-43AC-4919-BE0E-62A11B1C8A8B}" type="datetimeFigureOut">
              <a:rPr lang="es-MX" smtClean="0"/>
              <a:t>26/03/2020</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F3164165-BE77-46D2-81A2-657952BBE759}" type="slidenum">
              <a:rPr lang="es-MX" smtClean="0"/>
              <a:t>‹Nº›</a:t>
            </a:fld>
            <a:endParaRPr lang="es-MX"/>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5786286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Verdadero o falso">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s-ES"/>
              <a:t>Haga clic para modificar el estilo de título del patrón</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6685962A-43AC-4919-BE0E-62A11B1C8A8B}" type="datetimeFigureOut">
              <a:rPr lang="es-MX" smtClean="0"/>
              <a:t>26/03/2020</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F3164165-BE77-46D2-81A2-657952BBE759}" type="slidenum">
              <a:rPr lang="es-MX" smtClean="0"/>
              <a:t>‹Nº›</a:t>
            </a:fld>
            <a:endParaRPr lang="es-MX"/>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3835662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ncho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3/26/2020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3164165-BE77-46D2-81A2-657952BBE759}" type="slidenum">
              <a:rPr lang="es-MX" smtClean="0"/>
              <a:t>‹Nº›</a:t>
            </a:fld>
            <a:endParaRPr lang="es-MX"/>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924277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3/26/2020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3164165-BE77-46D2-81A2-657952BBE759}" type="slidenum">
              <a:rPr lang="es-MX" smtClean="0"/>
              <a:t>‹Nº›</a:t>
            </a:fld>
            <a:endParaRPr lang="es-MX"/>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0214720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type="title">
  <p:cSld name="Title">
    <p:bg>
      <p:bgPr>
        <a:solidFill>
          <a:schemeClr val="accent2"/>
        </a:solid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1776067" y="2655767"/>
            <a:ext cx="8640000" cy="1546400"/>
          </a:xfrm>
          <a:prstGeom prst="rect">
            <a:avLst/>
          </a:prstGeom>
        </p:spPr>
        <p:txBody>
          <a:bodyPr spcFirstLastPara="1" wrap="square" lIns="0" tIns="0" rIns="0" bIns="0" anchor="ctr" anchorCtr="0">
            <a:noAutofit/>
          </a:bodyPr>
          <a:lstStyle>
            <a:lvl1pPr lvl="0" algn="ctr">
              <a:spcBef>
                <a:spcPts val="0"/>
              </a:spcBef>
              <a:spcAft>
                <a:spcPts val="0"/>
              </a:spcAft>
              <a:buClr>
                <a:schemeClr val="lt1"/>
              </a:buClr>
              <a:buSzPts val="6000"/>
              <a:buNone/>
              <a:defRPr sz="8000">
                <a:solidFill>
                  <a:schemeClr val="lt1"/>
                </a:solidFill>
              </a:defRPr>
            </a:lvl1pPr>
            <a:lvl2pPr lvl="1" algn="ctr">
              <a:spcBef>
                <a:spcPts val="0"/>
              </a:spcBef>
              <a:spcAft>
                <a:spcPts val="0"/>
              </a:spcAft>
              <a:buClr>
                <a:schemeClr val="lt1"/>
              </a:buClr>
              <a:buSzPts val="6000"/>
              <a:buNone/>
              <a:defRPr sz="8000">
                <a:solidFill>
                  <a:schemeClr val="lt1"/>
                </a:solidFill>
              </a:defRPr>
            </a:lvl2pPr>
            <a:lvl3pPr lvl="2" algn="ctr">
              <a:spcBef>
                <a:spcPts val="0"/>
              </a:spcBef>
              <a:spcAft>
                <a:spcPts val="0"/>
              </a:spcAft>
              <a:buClr>
                <a:schemeClr val="lt1"/>
              </a:buClr>
              <a:buSzPts val="6000"/>
              <a:buNone/>
              <a:defRPr sz="8000">
                <a:solidFill>
                  <a:schemeClr val="lt1"/>
                </a:solidFill>
              </a:defRPr>
            </a:lvl3pPr>
            <a:lvl4pPr lvl="3" algn="ctr">
              <a:spcBef>
                <a:spcPts val="0"/>
              </a:spcBef>
              <a:spcAft>
                <a:spcPts val="0"/>
              </a:spcAft>
              <a:buClr>
                <a:schemeClr val="lt1"/>
              </a:buClr>
              <a:buSzPts val="6000"/>
              <a:buNone/>
              <a:defRPr sz="8000">
                <a:solidFill>
                  <a:schemeClr val="lt1"/>
                </a:solidFill>
              </a:defRPr>
            </a:lvl4pPr>
            <a:lvl5pPr lvl="4" algn="ctr">
              <a:spcBef>
                <a:spcPts val="0"/>
              </a:spcBef>
              <a:spcAft>
                <a:spcPts val="0"/>
              </a:spcAft>
              <a:buClr>
                <a:schemeClr val="lt1"/>
              </a:buClr>
              <a:buSzPts val="6000"/>
              <a:buNone/>
              <a:defRPr sz="8000">
                <a:solidFill>
                  <a:schemeClr val="lt1"/>
                </a:solidFill>
              </a:defRPr>
            </a:lvl5pPr>
            <a:lvl6pPr lvl="5" algn="ctr">
              <a:spcBef>
                <a:spcPts val="0"/>
              </a:spcBef>
              <a:spcAft>
                <a:spcPts val="0"/>
              </a:spcAft>
              <a:buClr>
                <a:schemeClr val="lt1"/>
              </a:buClr>
              <a:buSzPts val="6000"/>
              <a:buNone/>
              <a:defRPr sz="8000">
                <a:solidFill>
                  <a:schemeClr val="lt1"/>
                </a:solidFill>
              </a:defRPr>
            </a:lvl6pPr>
            <a:lvl7pPr lvl="6" algn="ctr">
              <a:spcBef>
                <a:spcPts val="0"/>
              </a:spcBef>
              <a:spcAft>
                <a:spcPts val="0"/>
              </a:spcAft>
              <a:buClr>
                <a:schemeClr val="lt1"/>
              </a:buClr>
              <a:buSzPts val="6000"/>
              <a:buNone/>
              <a:defRPr sz="8000">
                <a:solidFill>
                  <a:schemeClr val="lt1"/>
                </a:solidFill>
              </a:defRPr>
            </a:lvl7pPr>
            <a:lvl8pPr lvl="7" algn="ctr">
              <a:spcBef>
                <a:spcPts val="0"/>
              </a:spcBef>
              <a:spcAft>
                <a:spcPts val="0"/>
              </a:spcAft>
              <a:buClr>
                <a:schemeClr val="lt1"/>
              </a:buClr>
              <a:buSzPts val="6000"/>
              <a:buNone/>
              <a:defRPr sz="8000">
                <a:solidFill>
                  <a:schemeClr val="lt1"/>
                </a:solidFill>
              </a:defRPr>
            </a:lvl8pPr>
            <a:lvl9pPr lvl="8" algn="ctr">
              <a:spcBef>
                <a:spcPts val="0"/>
              </a:spcBef>
              <a:spcAft>
                <a:spcPts val="0"/>
              </a:spcAft>
              <a:buClr>
                <a:schemeClr val="lt1"/>
              </a:buClr>
              <a:buSzPts val="6000"/>
              <a:buNone/>
              <a:defRPr sz="8000">
                <a:solidFill>
                  <a:schemeClr val="lt1"/>
                </a:solidFill>
              </a:defRPr>
            </a:lvl9pPr>
          </a:lstStyle>
          <a:p>
            <a:r>
              <a:rPr lang="es-ES"/>
              <a:t>Haga clic para modificar el estilo de título del patrón</a:t>
            </a:r>
            <a:endParaRPr/>
          </a:p>
        </p:txBody>
      </p:sp>
    </p:spTree>
    <p:extLst>
      <p:ext uri="{BB962C8B-B14F-4D97-AF65-F5344CB8AC3E}">
        <p14:creationId xmlns:p14="http://schemas.microsoft.com/office/powerpoint/2010/main" val="144316370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18" name="Group 17"/>
          <p:cNvGrpSpPr/>
          <p:nvPr/>
        </p:nvGrpSpPr>
        <p:grpSpPr>
          <a:xfrm>
            <a:off x="0" y="0"/>
            <a:ext cx="12192000" cy="6858000"/>
            <a:chOff x="0" y="0"/>
            <a:chExt cx="12192000" cy="6858000"/>
          </a:xfrm>
        </p:grpSpPr>
        <p:sp>
          <p:nvSpPr>
            <p:cNvPr id="8" name="Rectangle 7"/>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Oval 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Oval 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Oval 10"/>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Oval 1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bwMode="gray">
          <a:xfrm rot="5400000">
            <a:off x="10176279" y="1792223"/>
            <a:ext cx="990599" cy="304799"/>
          </a:xfrm>
        </p:spPr>
        <p:txBody>
          <a:bodyPr anchor="t"/>
          <a:lstStyle>
            <a:lvl1pPr algn="l">
              <a:defRPr b="0" i="0">
                <a:solidFill>
                  <a:schemeClr val="bg1"/>
                </a:solidFill>
              </a:defRPr>
            </a:lvl1pPr>
          </a:lstStyle>
          <a:p>
            <a:fld id="{B61BEF0D-F0BB-DE4B-95CE-6DB70DBA9567}" type="datetimeFigureOut">
              <a:rPr lang="en-US" smtClean="0"/>
              <a:pPr/>
              <a:t>3/26/2020</a:t>
            </a:fld>
            <a:endParaRPr lang="en-US" dirty="0"/>
          </a:p>
        </p:txBody>
      </p:sp>
      <p:sp>
        <p:nvSpPr>
          <p:cNvPr id="5" name="Footer Placeholder 4"/>
          <p:cNvSpPr>
            <a:spLocks noGrp="1"/>
          </p:cNvSpPr>
          <p:nvPr>
            <p:ph type="ftr" sz="quarter" idx="11"/>
          </p:nvPr>
        </p:nvSpPr>
        <p:spPr bwMode="gray">
          <a:xfrm rot="5400000">
            <a:off x="8963575" y="3226820"/>
            <a:ext cx="3859795" cy="304801"/>
          </a:xfrm>
        </p:spPr>
        <p:txBody>
          <a:bodyPr anchor="b"/>
          <a:lstStyle>
            <a:lvl1pPr>
              <a:defRPr b="0" i="0">
                <a:solidFill>
                  <a:schemeClr val="bg1"/>
                </a:solidFill>
              </a:defRPr>
            </a:lvl1pPr>
          </a:lstStyle>
          <a:p>
            <a:endParaRPr lang="en-US" dirty="0"/>
          </a:p>
        </p:txBody>
      </p:sp>
      <p:sp>
        <p:nvSpPr>
          <p:cNvPr id="17" name="Rectangle 16"/>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a:xfrm>
            <a:off x="10351008" y="292608"/>
            <a:ext cx="838199" cy="767687"/>
          </a:xfrm>
        </p:spPr>
        <p:txBody>
          <a:bodyPr/>
          <a:lstStyle>
            <a:lvl1pPr>
              <a:defRPr sz="2800" b="0" i="0"/>
            </a:lvl1pPr>
          </a:lstStyle>
          <a:p>
            <a:fld id="{F3164165-BE77-46D2-81A2-657952BBE759}" type="slidenum">
              <a:rPr lang="es-MX" smtClean="0"/>
              <a:t>‹Nº›</a:t>
            </a:fld>
            <a:endParaRPr lang="es-MX"/>
          </a:p>
        </p:txBody>
      </p:sp>
    </p:spTree>
    <p:extLst>
      <p:ext uri="{BB962C8B-B14F-4D97-AF65-F5344CB8AC3E}">
        <p14:creationId xmlns:p14="http://schemas.microsoft.com/office/powerpoint/2010/main" val="33835702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Quote">
    <p:bg>
      <p:bgPr>
        <a:solidFill>
          <a:schemeClr val="accent5"/>
        </a:solidFill>
        <a:effectLst/>
      </p:bgPr>
    </p:bg>
    <p:spTree>
      <p:nvGrpSpPr>
        <p:cNvPr id="1" name="Shape 76"/>
        <p:cNvGrpSpPr/>
        <p:nvPr/>
      </p:nvGrpSpPr>
      <p:grpSpPr>
        <a:xfrm>
          <a:off x="0" y="0"/>
          <a:ext cx="0" cy="0"/>
          <a:chOff x="0" y="0"/>
          <a:chExt cx="0" cy="0"/>
        </a:xfrm>
      </p:grpSpPr>
      <p:sp>
        <p:nvSpPr>
          <p:cNvPr id="77" name="Google Shape;77;p4"/>
          <p:cNvSpPr txBox="1">
            <a:spLocks noGrp="1"/>
          </p:cNvSpPr>
          <p:nvPr>
            <p:ph type="body" idx="1"/>
          </p:nvPr>
        </p:nvSpPr>
        <p:spPr>
          <a:xfrm>
            <a:off x="2935567" y="2882400"/>
            <a:ext cx="6320800" cy="1093200"/>
          </a:xfrm>
          <a:prstGeom prst="rect">
            <a:avLst/>
          </a:prstGeom>
        </p:spPr>
        <p:txBody>
          <a:bodyPr spcFirstLastPara="1" wrap="square" lIns="0" tIns="0" rIns="0" bIns="0" anchor="ctr" anchorCtr="0">
            <a:noAutofit/>
          </a:bodyPr>
          <a:lstStyle>
            <a:lvl1pPr marL="609585" lvl="0" indent="-507987" algn="ctr" rtl="0">
              <a:spcBef>
                <a:spcPts val="800"/>
              </a:spcBef>
              <a:spcAft>
                <a:spcPts val="0"/>
              </a:spcAft>
              <a:buClr>
                <a:srgbClr val="7B77C8"/>
              </a:buClr>
              <a:buSzPts val="2400"/>
              <a:buChar char="﹡"/>
              <a:defRPr>
                <a:solidFill>
                  <a:srgbClr val="7B77C8"/>
                </a:solidFill>
              </a:defRPr>
            </a:lvl1pPr>
            <a:lvl2pPr marL="1219170" lvl="1" indent="-507987" algn="ctr" rtl="0">
              <a:spcBef>
                <a:spcPts val="0"/>
              </a:spcBef>
              <a:spcAft>
                <a:spcPts val="0"/>
              </a:spcAft>
              <a:buClr>
                <a:srgbClr val="7B77C8"/>
              </a:buClr>
              <a:buSzPts val="2400"/>
              <a:buChar char="○"/>
              <a:defRPr>
                <a:solidFill>
                  <a:srgbClr val="7B77C8"/>
                </a:solidFill>
              </a:defRPr>
            </a:lvl2pPr>
            <a:lvl3pPr marL="1828754" lvl="2" indent="-507987" algn="ctr" rtl="0">
              <a:spcBef>
                <a:spcPts val="0"/>
              </a:spcBef>
              <a:spcAft>
                <a:spcPts val="0"/>
              </a:spcAft>
              <a:buClr>
                <a:srgbClr val="7B77C8"/>
              </a:buClr>
              <a:buSzPts val="2400"/>
              <a:buChar char="■"/>
              <a:defRPr>
                <a:solidFill>
                  <a:srgbClr val="7B77C8"/>
                </a:solidFill>
              </a:defRPr>
            </a:lvl3pPr>
            <a:lvl4pPr marL="2438339" lvl="3" indent="-507987" algn="ctr" rtl="0">
              <a:spcBef>
                <a:spcPts val="0"/>
              </a:spcBef>
              <a:spcAft>
                <a:spcPts val="0"/>
              </a:spcAft>
              <a:buClr>
                <a:srgbClr val="7B77C8"/>
              </a:buClr>
              <a:buSzPts val="2400"/>
              <a:buChar char="●"/>
              <a:defRPr>
                <a:solidFill>
                  <a:srgbClr val="7B77C8"/>
                </a:solidFill>
              </a:defRPr>
            </a:lvl4pPr>
            <a:lvl5pPr marL="3047924" lvl="4" indent="-507987" algn="ctr" rtl="0">
              <a:spcBef>
                <a:spcPts val="0"/>
              </a:spcBef>
              <a:spcAft>
                <a:spcPts val="0"/>
              </a:spcAft>
              <a:buSzPts val="2400"/>
              <a:buChar char="○"/>
              <a:defRPr>
                <a:solidFill>
                  <a:srgbClr val="7B77C8"/>
                </a:solidFill>
              </a:defRPr>
            </a:lvl5pPr>
            <a:lvl6pPr marL="3657509" lvl="5" indent="-507987" algn="ctr" rtl="0">
              <a:spcBef>
                <a:spcPts val="0"/>
              </a:spcBef>
              <a:spcAft>
                <a:spcPts val="0"/>
              </a:spcAft>
              <a:buClr>
                <a:srgbClr val="7B77C8"/>
              </a:buClr>
              <a:buSzPts val="2400"/>
              <a:buChar char="■"/>
              <a:defRPr>
                <a:solidFill>
                  <a:srgbClr val="7B77C8"/>
                </a:solidFill>
              </a:defRPr>
            </a:lvl6pPr>
            <a:lvl7pPr marL="4267093" lvl="6" indent="-507987" algn="ctr" rtl="0">
              <a:spcBef>
                <a:spcPts val="0"/>
              </a:spcBef>
              <a:spcAft>
                <a:spcPts val="0"/>
              </a:spcAft>
              <a:buClr>
                <a:srgbClr val="7B77C8"/>
              </a:buClr>
              <a:buSzPts val="2400"/>
              <a:buChar char="●"/>
              <a:defRPr>
                <a:solidFill>
                  <a:srgbClr val="7B77C8"/>
                </a:solidFill>
              </a:defRPr>
            </a:lvl7pPr>
            <a:lvl8pPr marL="4876678" lvl="7" indent="-507987" algn="ctr" rtl="0">
              <a:spcBef>
                <a:spcPts val="0"/>
              </a:spcBef>
              <a:spcAft>
                <a:spcPts val="0"/>
              </a:spcAft>
              <a:buClr>
                <a:srgbClr val="7B77C8"/>
              </a:buClr>
              <a:buSzPts val="2400"/>
              <a:buChar char="○"/>
              <a:defRPr>
                <a:solidFill>
                  <a:srgbClr val="7B77C8"/>
                </a:solidFill>
              </a:defRPr>
            </a:lvl8pPr>
            <a:lvl9pPr marL="5486263" lvl="8" indent="-507987" algn="ctr">
              <a:spcBef>
                <a:spcPts val="0"/>
              </a:spcBef>
              <a:spcAft>
                <a:spcPts val="0"/>
              </a:spcAft>
              <a:buClr>
                <a:srgbClr val="7B77C8"/>
              </a:buClr>
              <a:buSzPts val="2400"/>
              <a:buChar char="■"/>
              <a:defRPr>
                <a:solidFill>
                  <a:srgbClr val="7B77C8"/>
                </a:solidFill>
              </a:defRPr>
            </a:lvl9pPr>
          </a:lstStyle>
          <a:p>
            <a:pPr lvl="0"/>
            <a:r>
              <a:rPr lang="es-ES"/>
              <a:t>Haga clic para modificar los estilos de texto del patrón</a:t>
            </a:r>
          </a:p>
        </p:txBody>
      </p:sp>
      <p:sp>
        <p:nvSpPr>
          <p:cNvPr id="78" name="Google Shape;78;p4"/>
          <p:cNvSpPr txBox="1">
            <a:spLocks noGrp="1"/>
          </p:cNvSpPr>
          <p:nvPr>
            <p:ph type="sldNum" idx="12"/>
          </p:nvPr>
        </p:nvSpPr>
        <p:spPr>
          <a:xfrm>
            <a:off x="5730200" y="6333135"/>
            <a:ext cx="731600" cy="524800"/>
          </a:xfrm>
          <a:prstGeom prst="rect">
            <a:avLst/>
          </a:prstGeom>
        </p:spPr>
        <p:txBody>
          <a:bodyPr spcFirstLastPara="1" wrap="square" lIns="0" tIns="0" rIns="0" bIns="0" anchor="ctr" anchorCtr="0">
            <a:noAutofit/>
          </a:bodyPr>
          <a:lstStyle>
            <a:lvl1pPr lvl="0">
              <a:buNone/>
              <a:defRPr>
                <a:solidFill>
                  <a:srgbClr val="7B77C8"/>
                </a:solidFill>
              </a:defRPr>
            </a:lvl1pPr>
            <a:lvl2pPr lvl="1">
              <a:buNone/>
              <a:defRPr>
                <a:solidFill>
                  <a:srgbClr val="7B77C8"/>
                </a:solidFill>
              </a:defRPr>
            </a:lvl2pPr>
            <a:lvl3pPr lvl="2">
              <a:buNone/>
              <a:defRPr>
                <a:solidFill>
                  <a:srgbClr val="7B77C8"/>
                </a:solidFill>
              </a:defRPr>
            </a:lvl3pPr>
            <a:lvl4pPr lvl="3">
              <a:buNone/>
              <a:defRPr>
                <a:solidFill>
                  <a:srgbClr val="7B77C8"/>
                </a:solidFill>
              </a:defRPr>
            </a:lvl4pPr>
            <a:lvl5pPr lvl="4">
              <a:buNone/>
              <a:defRPr>
                <a:solidFill>
                  <a:srgbClr val="7B77C8"/>
                </a:solidFill>
              </a:defRPr>
            </a:lvl5pPr>
            <a:lvl6pPr lvl="5">
              <a:buNone/>
              <a:defRPr>
                <a:solidFill>
                  <a:srgbClr val="7B77C8"/>
                </a:solidFill>
              </a:defRPr>
            </a:lvl6pPr>
            <a:lvl7pPr lvl="6">
              <a:buNone/>
              <a:defRPr>
                <a:solidFill>
                  <a:srgbClr val="7B77C8"/>
                </a:solidFill>
              </a:defRPr>
            </a:lvl7pPr>
            <a:lvl8pPr lvl="7">
              <a:buNone/>
              <a:defRPr>
                <a:solidFill>
                  <a:srgbClr val="7B77C8"/>
                </a:solidFill>
              </a:defRPr>
            </a:lvl8pPr>
            <a:lvl9pPr lvl="8">
              <a:buNone/>
              <a:defRPr>
                <a:solidFill>
                  <a:srgbClr val="7B77C8"/>
                </a:solidFill>
              </a:defRPr>
            </a:lvl9pPr>
          </a:lstStyle>
          <a:p>
            <a:fld id="{F3164165-BE77-46D2-81A2-657952BBE759}" type="slidenum">
              <a:rPr lang="es-MX" smtClean="0"/>
              <a:t>‹Nº›</a:t>
            </a:fld>
            <a:endParaRPr lang="es-MX"/>
          </a:p>
        </p:txBody>
      </p:sp>
      <p:sp>
        <p:nvSpPr>
          <p:cNvPr id="79" name="Google Shape;79;p4"/>
          <p:cNvSpPr/>
          <p:nvPr/>
        </p:nvSpPr>
        <p:spPr>
          <a:xfrm>
            <a:off x="9881955" y="6050093"/>
            <a:ext cx="254959" cy="260759"/>
          </a:xfrm>
          <a:custGeom>
            <a:avLst/>
            <a:gdLst/>
            <a:ahLst/>
            <a:cxnLst/>
            <a:rect l="l" t="t" r="r" b="b"/>
            <a:pathLst>
              <a:path w="5694" h="5636" extrusionOk="0">
                <a:moveTo>
                  <a:pt x="2703" y="0"/>
                </a:moveTo>
                <a:lnTo>
                  <a:pt x="2185" y="58"/>
                </a:lnTo>
                <a:lnTo>
                  <a:pt x="1725" y="230"/>
                </a:lnTo>
                <a:lnTo>
                  <a:pt x="1323" y="460"/>
                </a:lnTo>
                <a:lnTo>
                  <a:pt x="978" y="690"/>
                </a:lnTo>
                <a:lnTo>
                  <a:pt x="690" y="1035"/>
                </a:lnTo>
                <a:lnTo>
                  <a:pt x="460" y="1380"/>
                </a:lnTo>
                <a:lnTo>
                  <a:pt x="230" y="1725"/>
                </a:lnTo>
                <a:lnTo>
                  <a:pt x="115" y="2128"/>
                </a:lnTo>
                <a:lnTo>
                  <a:pt x="58" y="2588"/>
                </a:lnTo>
                <a:lnTo>
                  <a:pt x="0" y="2991"/>
                </a:lnTo>
                <a:lnTo>
                  <a:pt x="58" y="3451"/>
                </a:lnTo>
                <a:lnTo>
                  <a:pt x="173" y="3853"/>
                </a:lnTo>
                <a:lnTo>
                  <a:pt x="403" y="4256"/>
                </a:lnTo>
                <a:lnTo>
                  <a:pt x="633" y="4601"/>
                </a:lnTo>
                <a:lnTo>
                  <a:pt x="920" y="4888"/>
                </a:lnTo>
                <a:lnTo>
                  <a:pt x="1265" y="5176"/>
                </a:lnTo>
                <a:lnTo>
                  <a:pt x="1610" y="5406"/>
                </a:lnTo>
                <a:lnTo>
                  <a:pt x="2013" y="5521"/>
                </a:lnTo>
                <a:lnTo>
                  <a:pt x="2415" y="5636"/>
                </a:lnTo>
                <a:lnTo>
                  <a:pt x="3278" y="5636"/>
                </a:lnTo>
                <a:lnTo>
                  <a:pt x="3738" y="5521"/>
                </a:lnTo>
                <a:lnTo>
                  <a:pt x="4141" y="5348"/>
                </a:lnTo>
                <a:lnTo>
                  <a:pt x="4486" y="5176"/>
                </a:lnTo>
                <a:lnTo>
                  <a:pt x="4831" y="4888"/>
                </a:lnTo>
                <a:lnTo>
                  <a:pt x="5118" y="4543"/>
                </a:lnTo>
                <a:lnTo>
                  <a:pt x="5348" y="4198"/>
                </a:lnTo>
                <a:lnTo>
                  <a:pt x="5521" y="3796"/>
                </a:lnTo>
                <a:lnTo>
                  <a:pt x="5636" y="3393"/>
                </a:lnTo>
                <a:lnTo>
                  <a:pt x="5693" y="2933"/>
                </a:lnTo>
                <a:lnTo>
                  <a:pt x="5693" y="2531"/>
                </a:lnTo>
                <a:lnTo>
                  <a:pt x="5578" y="2128"/>
                </a:lnTo>
                <a:lnTo>
                  <a:pt x="5463" y="1668"/>
                </a:lnTo>
                <a:lnTo>
                  <a:pt x="5233" y="1323"/>
                </a:lnTo>
                <a:lnTo>
                  <a:pt x="4946" y="920"/>
                </a:lnTo>
                <a:lnTo>
                  <a:pt x="4543" y="575"/>
                </a:lnTo>
                <a:lnTo>
                  <a:pt x="4141" y="345"/>
                </a:lnTo>
                <a:lnTo>
                  <a:pt x="3681" y="115"/>
                </a:lnTo>
                <a:lnTo>
                  <a:pt x="3220" y="0"/>
                </a:ln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80" name="Google Shape;80;p4"/>
          <p:cNvSpPr/>
          <p:nvPr/>
        </p:nvSpPr>
        <p:spPr>
          <a:xfrm rot="10800000" flipH="1">
            <a:off x="10018141" y="3628318"/>
            <a:ext cx="427483" cy="353940"/>
          </a:xfrm>
          <a:custGeom>
            <a:avLst/>
            <a:gdLst/>
            <a:ahLst/>
            <a:cxnLst/>
            <a:rect l="l" t="t" r="r" b="b"/>
            <a:pathLst>
              <a:path w="9547" h="7650" extrusionOk="0">
                <a:moveTo>
                  <a:pt x="6902" y="1"/>
                </a:moveTo>
                <a:lnTo>
                  <a:pt x="6557" y="58"/>
                </a:lnTo>
                <a:lnTo>
                  <a:pt x="6212" y="116"/>
                </a:lnTo>
                <a:lnTo>
                  <a:pt x="5924" y="231"/>
                </a:lnTo>
                <a:lnTo>
                  <a:pt x="5636" y="346"/>
                </a:lnTo>
                <a:lnTo>
                  <a:pt x="5349" y="576"/>
                </a:lnTo>
                <a:lnTo>
                  <a:pt x="4831" y="979"/>
                </a:lnTo>
                <a:lnTo>
                  <a:pt x="4371" y="1611"/>
                </a:lnTo>
                <a:lnTo>
                  <a:pt x="3911" y="2244"/>
                </a:lnTo>
                <a:lnTo>
                  <a:pt x="3566" y="2934"/>
                </a:lnTo>
                <a:lnTo>
                  <a:pt x="3221" y="3624"/>
                </a:lnTo>
                <a:lnTo>
                  <a:pt x="2646" y="4716"/>
                </a:lnTo>
                <a:lnTo>
                  <a:pt x="2301" y="5292"/>
                </a:lnTo>
                <a:lnTo>
                  <a:pt x="1956" y="5809"/>
                </a:lnTo>
                <a:lnTo>
                  <a:pt x="1553" y="6327"/>
                </a:lnTo>
                <a:lnTo>
                  <a:pt x="1151" y="6787"/>
                </a:lnTo>
                <a:lnTo>
                  <a:pt x="633" y="7132"/>
                </a:lnTo>
                <a:lnTo>
                  <a:pt x="58" y="7419"/>
                </a:lnTo>
                <a:lnTo>
                  <a:pt x="1" y="7419"/>
                </a:lnTo>
                <a:lnTo>
                  <a:pt x="58" y="7477"/>
                </a:lnTo>
                <a:lnTo>
                  <a:pt x="403" y="7534"/>
                </a:lnTo>
                <a:lnTo>
                  <a:pt x="978" y="7649"/>
                </a:lnTo>
                <a:lnTo>
                  <a:pt x="1841" y="7649"/>
                </a:lnTo>
                <a:lnTo>
                  <a:pt x="2704" y="7592"/>
                </a:lnTo>
                <a:lnTo>
                  <a:pt x="3566" y="7362"/>
                </a:lnTo>
                <a:lnTo>
                  <a:pt x="4429" y="7132"/>
                </a:lnTo>
                <a:lnTo>
                  <a:pt x="5291" y="6787"/>
                </a:lnTo>
                <a:lnTo>
                  <a:pt x="6096" y="6384"/>
                </a:lnTo>
                <a:lnTo>
                  <a:pt x="6844" y="5867"/>
                </a:lnTo>
                <a:lnTo>
                  <a:pt x="7534" y="5349"/>
                </a:lnTo>
                <a:lnTo>
                  <a:pt x="7879" y="5004"/>
                </a:lnTo>
                <a:lnTo>
                  <a:pt x="8339" y="4544"/>
                </a:lnTo>
                <a:lnTo>
                  <a:pt x="8742" y="4084"/>
                </a:lnTo>
                <a:lnTo>
                  <a:pt x="9087" y="3566"/>
                </a:lnTo>
                <a:lnTo>
                  <a:pt x="9374" y="3049"/>
                </a:lnTo>
                <a:lnTo>
                  <a:pt x="9489" y="2474"/>
                </a:lnTo>
                <a:lnTo>
                  <a:pt x="9547" y="2186"/>
                </a:lnTo>
                <a:lnTo>
                  <a:pt x="9547" y="1899"/>
                </a:lnTo>
                <a:lnTo>
                  <a:pt x="9489" y="1611"/>
                </a:lnTo>
                <a:lnTo>
                  <a:pt x="9374" y="1381"/>
                </a:lnTo>
                <a:lnTo>
                  <a:pt x="9202" y="1094"/>
                </a:lnTo>
                <a:lnTo>
                  <a:pt x="8972" y="806"/>
                </a:lnTo>
                <a:lnTo>
                  <a:pt x="8742" y="633"/>
                </a:lnTo>
                <a:lnTo>
                  <a:pt x="8454" y="403"/>
                </a:lnTo>
                <a:lnTo>
                  <a:pt x="8167" y="288"/>
                </a:lnTo>
                <a:lnTo>
                  <a:pt x="7822" y="173"/>
                </a:lnTo>
                <a:lnTo>
                  <a:pt x="7534" y="58"/>
                </a:lnTo>
                <a:lnTo>
                  <a:pt x="7247" y="1"/>
                </a:ln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81" name="Google Shape;81;p4"/>
          <p:cNvSpPr/>
          <p:nvPr/>
        </p:nvSpPr>
        <p:spPr>
          <a:xfrm>
            <a:off x="8929235" y="5932990"/>
            <a:ext cx="460976" cy="433751"/>
          </a:xfrm>
          <a:custGeom>
            <a:avLst/>
            <a:gdLst/>
            <a:ahLst/>
            <a:cxnLst/>
            <a:rect l="l" t="t" r="r" b="b"/>
            <a:pathLst>
              <a:path w="10295" h="9375" extrusionOk="0">
                <a:moveTo>
                  <a:pt x="1" y="1"/>
                </a:moveTo>
                <a:lnTo>
                  <a:pt x="1" y="58"/>
                </a:lnTo>
                <a:lnTo>
                  <a:pt x="1" y="288"/>
                </a:lnTo>
                <a:lnTo>
                  <a:pt x="58" y="864"/>
                </a:lnTo>
                <a:lnTo>
                  <a:pt x="173" y="1554"/>
                </a:lnTo>
                <a:lnTo>
                  <a:pt x="403" y="2301"/>
                </a:lnTo>
                <a:lnTo>
                  <a:pt x="633" y="3049"/>
                </a:lnTo>
                <a:lnTo>
                  <a:pt x="978" y="3739"/>
                </a:lnTo>
                <a:lnTo>
                  <a:pt x="1323" y="4429"/>
                </a:lnTo>
                <a:lnTo>
                  <a:pt x="1668" y="5119"/>
                </a:lnTo>
                <a:lnTo>
                  <a:pt x="2128" y="5752"/>
                </a:lnTo>
                <a:lnTo>
                  <a:pt x="2531" y="6327"/>
                </a:lnTo>
                <a:lnTo>
                  <a:pt x="2934" y="6787"/>
                </a:lnTo>
                <a:lnTo>
                  <a:pt x="3336" y="7247"/>
                </a:lnTo>
                <a:lnTo>
                  <a:pt x="3796" y="7707"/>
                </a:lnTo>
                <a:lnTo>
                  <a:pt x="4256" y="8052"/>
                </a:lnTo>
                <a:lnTo>
                  <a:pt x="4716" y="8397"/>
                </a:lnTo>
                <a:lnTo>
                  <a:pt x="5234" y="8742"/>
                </a:lnTo>
                <a:lnTo>
                  <a:pt x="5809" y="8972"/>
                </a:lnTo>
                <a:lnTo>
                  <a:pt x="6384" y="9202"/>
                </a:lnTo>
                <a:lnTo>
                  <a:pt x="6901" y="9317"/>
                </a:lnTo>
                <a:lnTo>
                  <a:pt x="7419" y="9375"/>
                </a:lnTo>
                <a:lnTo>
                  <a:pt x="7937" y="9375"/>
                </a:lnTo>
                <a:lnTo>
                  <a:pt x="8397" y="9317"/>
                </a:lnTo>
                <a:lnTo>
                  <a:pt x="8857" y="9144"/>
                </a:lnTo>
                <a:lnTo>
                  <a:pt x="9259" y="8857"/>
                </a:lnTo>
                <a:lnTo>
                  <a:pt x="9662" y="8512"/>
                </a:lnTo>
                <a:lnTo>
                  <a:pt x="9949" y="8052"/>
                </a:lnTo>
                <a:lnTo>
                  <a:pt x="10179" y="7534"/>
                </a:lnTo>
                <a:lnTo>
                  <a:pt x="10294" y="7074"/>
                </a:lnTo>
                <a:lnTo>
                  <a:pt x="10294" y="6614"/>
                </a:lnTo>
                <a:lnTo>
                  <a:pt x="10237" y="6097"/>
                </a:lnTo>
                <a:lnTo>
                  <a:pt x="10064" y="5694"/>
                </a:lnTo>
                <a:lnTo>
                  <a:pt x="9834" y="5234"/>
                </a:lnTo>
                <a:lnTo>
                  <a:pt x="9547" y="4831"/>
                </a:lnTo>
                <a:lnTo>
                  <a:pt x="9144" y="4486"/>
                </a:lnTo>
                <a:lnTo>
                  <a:pt x="8799" y="4199"/>
                </a:lnTo>
                <a:lnTo>
                  <a:pt x="8397" y="3911"/>
                </a:lnTo>
                <a:lnTo>
                  <a:pt x="7592" y="3451"/>
                </a:lnTo>
                <a:lnTo>
                  <a:pt x="6671" y="3049"/>
                </a:lnTo>
                <a:lnTo>
                  <a:pt x="5809" y="2761"/>
                </a:lnTo>
                <a:lnTo>
                  <a:pt x="4601" y="2416"/>
                </a:lnTo>
                <a:lnTo>
                  <a:pt x="3394" y="2014"/>
                </a:lnTo>
                <a:lnTo>
                  <a:pt x="2819" y="1841"/>
                </a:lnTo>
                <a:lnTo>
                  <a:pt x="2186" y="1611"/>
                </a:lnTo>
                <a:lnTo>
                  <a:pt x="1668" y="1324"/>
                </a:lnTo>
                <a:lnTo>
                  <a:pt x="1093" y="979"/>
                </a:lnTo>
                <a:lnTo>
                  <a:pt x="576" y="576"/>
                </a:lnTo>
                <a:lnTo>
                  <a:pt x="58" y="58"/>
                </a:lnTo>
                <a:lnTo>
                  <a:pt x="1" y="1"/>
                </a:lnTo>
                <a:close/>
              </a:path>
            </a:pathLst>
          </a:cu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82" name="Google Shape;82;p4"/>
          <p:cNvSpPr/>
          <p:nvPr/>
        </p:nvSpPr>
        <p:spPr>
          <a:xfrm rot="2380540">
            <a:off x="5643553" y="5861515"/>
            <a:ext cx="234859" cy="349476"/>
          </a:xfrm>
          <a:custGeom>
            <a:avLst/>
            <a:gdLst/>
            <a:ahLst/>
            <a:cxnLst/>
            <a:rect l="l" t="t" r="r" b="b"/>
            <a:pathLst>
              <a:path w="5177" h="7649" extrusionOk="0">
                <a:moveTo>
                  <a:pt x="1" y="0"/>
                </a:moveTo>
                <a:lnTo>
                  <a:pt x="1" y="58"/>
                </a:lnTo>
                <a:lnTo>
                  <a:pt x="288" y="403"/>
                </a:lnTo>
                <a:lnTo>
                  <a:pt x="518" y="863"/>
                </a:lnTo>
                <a:lnTo>
                  <a:pt x="633" y="1265"/>
                </a:lnTo>
                <a:lnTo>
                  <a:pt x="748" y="1668"/>
                </a:lnTo>
                <a:lnTo>
                  <a:pt x="863" y="2473"/>
                </a:lnTo>
                <a:lnTo>
                  <a:pt x="1036" y="4141"/>
                </a:lnTo>
                <a:lnTo>
                  <a:pt x="1093" y="4773"/>
                </a:lnTo>
                <a:lnTo>
                  <a:pt x="1266" y="5406"/>
                </a:lnTo>
                <a:lnTo>
                  <a:pt x="1438" y="5981"/>
                </a:lnTo>
                <a:lnTo>
                  <a:pt x="1726" y="6556"/>
                </a:lnTo>
                <a:lnTo>
                  <a:pt x="1898" y="6843"/>
                </a:lnTo>
                <a:lnTo>
                  <a:pt x="2128" y="7131"/>
                </a:lnTo>
                <a:lnTo>
                  <a:pt x="2416" y="7303"/>
                </a:lnTo>
                <a:lnTo>
                  <a:pt x="2646" y="7476"/>
                </a:lnTo>
                <a:lnTo>
                  <a:pt x="2934" y="7591"/>
                </a:lnTo>
                <a:lnTo>
                  <a:pt x="3279" y="7649"/>
                </a:lnTo>
                <a:lnTo>
                  <a:pt x="3624" y="7649"/>
                </a:lnTo>
                <a:lnTo>
                  <a:pt x="3969" y="7534"/>
                </a:lnTo>
                <a:lnTo>
                  <a:pt x="4314" y="7418"/>
                </a:lnTo>
                <a:lnTo>
                  <a:pt x="4601" y="7188"/>
                </a:lnTo>
                <a:lnTo>
                  <a:pt x="4774" y="6958"/>
                </a:lnTo>
                <a:lnTo>
                  <a:pt x="4946" y="6728"/>
                </a:lnTo>
                <a:lnTo>
                  <a:pt x="5119" y="6383"/>
                </a:lnTo>
                <a:lnTo>
                  <a:pt x="5176" y="6096"/>
                </a:lnTo>
                <a:lnTo>
                  <a:pt x="5176" y="5693"/>
                </a:lnTo>
                <a:lnTo>
                  <a:pt x="5176" y="5348"/>
                </a:lnTo>
                <a:lnTo>
                  <a:pt x="5119" y="4946"/>
                </a:lnTo>
                <a:lnTo>
                  <a:pt x="5004" y="4543"/>
                </a:lnTo>
                <a:lnTo>
                  <a:pt x="4889" y="4198"/>
                </a:lnTo>
                <a:lnTo>
                  <a:pt x="4716" y="3796"/>
                </a:lnTo>
                <a:lnTo>
                  <a:pt x="4314" y="3106"/>
                </a:lnTo>
                <a:lnTo>
                  <a:pt x="3796" y="2473"/>
                </a:lnTo>
                <a:lnTo>
                  <a:pt x="3106" y="1783"/>
                </a:lnTo>
                <a:lnTo>
                  <a:pt x="2301" y="1093"/>
                </a:lnTo>
                <a:lnTo>
                  <a:pt x="1438" y="575"/>
                </a:lnTo>
                <a:lnTo>
                  <a:pt x="978" y="345"/>
                </a:lnTo>
                <a:lnTo>
                  <a:pt x="518" y="115"/>
                </a:lnTo>
                <a:lnTo>
                  <a:pt x="231" y="58"/>
                </a:lnTo>
                <a:lnTo>
                  <a:pt x="58" y="0"/>
                </a:ln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83" name="Google Shape;83;p4"/>
          <p:cNvSpPr/>
          <p:nvPr/>
        </p:nvSpPr>
        <p:spPr>
          <a:xfrm rot="10800000" flipH="1">
            <a:off x="9770985" y="3173371"/>
            <a:ext cx="924415" cy="393821"/>
          </a:xfrm>
          <a:custGeom>
            <a:avLst/>
            <a:gdLst/>
            <a:ahLst/>
            <a:cxnLst/>
            <a:rect l="l" t="t" r="r" b="b"/>
            <a:pathLst>
              <a:path w="20645" h="8512" extrusionOk="0">
                <a:moveTo>
                  <a:pt x="15699" y="1"/>
                </a:moveTo>
                <a:lnTo>
                  <a:pt x="14779" y="58"/>
                </a:lnTo>
                <a:lnTo>
                  <a:pt x="13802" y="231"/>
                </a:lnTo>
                <a:lnTo>
                  <a:pt x="12882" y="461"/>
                </a:lnTo>
                <a:lnTo>
                  <a:pt x="11962" y="806"/>
                </a:lnTo>
                <a:lnTo>
                  <a:pt x="11099" y="1151"/>
                </a:lnTo>
                <a:lnTo>
                  <a:pt x="9316" y="1899"/>
                </a:lnTo>
                <a:lnTo>
                  <a:pt x="8224" y="2416"/>
                </a:lnTo>
                <a:lnTo>
                  <a:pt x="7131" y="2934"/>
                </a:lnTo>
                <a:lnTo>
                  <a:pt x="5981" y="3451"/>
                </a:lnTo>
                <a:lnTo>
                  <a:pt x="4831" y="3854"/>
                </a:lnTo>
                <a:lnTo>
                  <a:pt x="3623" y="4256"/>
                </a:lnTo>
                <a:lnTo>
                  <a:pt x="3048" y="4371"/>
                </a:lnTo>
                <a:lnTo>
                  <a:pt x="2473" y="4429"/>
                </a:lnTo>
                <a:lnTo>
                  <a:pt x="1840" y="4486"/>
                </a:lnTo>
                <a:lnTo>
                  <a:pt x="1265" y="4429"/>
                </a:lnTo>
                <a:lnTo>
                  <a:pt x="633" y="4371"/>
                </a:lnTo>
                <a:lnTo>
                  <a:pt x="58" y="4199"/>
                </a:lnTo>
                <a:lnTo>
                  <a:pt x="0" y="4199"/>
                </a:lnTo>
                <a:lnTo>
                  <a:pt x="0" y="4314"/>
                </a:lnTo>
                <a:lnTo>
                  <a:pt x="288" y="4601"/>
                </a:lnTo>
                <a:lnTo>
                  <a:pt x="863" y="5119"/>
                </a:lnTo>
                <a:lnTo>
                  <a:pt x="1725" y="5637"/>
                </a:lnTo>
                <a:lnTo>
                  <a:pt x="2530" y="6154"/>
                </a:lnTo>
                <a:lnTo>
                  <a:pt x="3451" y="6557"/>
                </a:lnTo>
                <a:lnTo>
                  <a:pt x="4371" y="6959"/>
                </a:lnTo>
                <a:lnTo>
                  <a:pt x="5291" y="7304"/>
                </a:lnTo>
                <a:lnTo>
                  <a:pt x="6211" y="7592"/>
                </a:lnTo>
                <a:lnTo>
                  <a:pt x="7131" y="7879"/>
                </a:lnTo>
                <a:lnTo>
                  <a:pt x="8051" y="8052"/>
                </a:lnTo>
                <a:lnTo>
                  <a:pt x="8971" y="8224"/>
                </a:lnTo>
                <a:lnTo>
                  <a:pt x="9949" y="8397"/>
                </a:lnTo>
                <a:lnTo>
                  <a:pt x="10869" y="8454"/>
                </a:lnTo>
                <a:lnTo>
                  <a:pt x="11847" y="8512"/>
                </a:lnTo>
                <a:lnTo>
                  <a:pt x="12767" y="8512"/>
                </a:lnTo>
                <a:lnTo>
                  <a:pt x="13744" y="8454"/>
                </a:lnTo>
                <a:lnTo>
                  <a:pt x="14664" y="8339"/>
                </a:lnTo>
                <a:lnTo>
                  <a:pt x="15584" y="8167"/>
                </a:lnTo>
                <a:lnTo>
                  <a:pt x="16275" y="7994"/>
                </a:lnTo>
                <a:lnTo>
                  <a:pt x="17022" y="7707"/>
                </a:lnTo>
                <a:lnTo>
                  <a:pt x="17827" y="7419"/>
                </a:lnTo>
                <a:lnTo>
                  <a:pt x="18517" y="7017"/>
                </a:lnTo>
                <a:lnTo>
                  <a:pt x="19207" y="6557"/>
                </a:lnTo>
                <a:lnTo>
                  <a:pt x="19495" y="6327"/>
                </a:lnTo>
                <a:lnTo>
                  <a:pt x="19782" y="6039"/>
                </a:lnTo>
                <a:lnTo>
                  <a:pt x="20012" y="5752"/>
                </a:lnTo>
                <a:lnTo>
                  <a:pt x="20242" y="5407"/>
                </a:lnTo>
                <a:lnTo>
                  <a:pt x="20415" y="5061"/>
                </a:lnTo>
                <a:lnTo>
                  <a:pt x="20530" y="4716"/>
                </a:lnTo>
                <a:lnTo>
                  <a:pt x="20588" y="4314"/>
                </a:lnTo>
                <a:lnTo>
                  <a:pt x="20645" y="3854"/>
                </a:lnTo>
                <a:lnTo>
                  <a:pt x="20588" y="3451"/>
                </a:lnTo>
                <a:lnTo>
                  <a:pt x="20472" y="3049"/>
                </a:lnTo>
                <a:lnTo>
                  <a:pt x="20300" y="2704"/>
                </a:lnTo>
                <a:lnTo>
                  <a:pt x="20127" y="2301"/>
                </a:lnTo>
                <a:lnTo>
                  <a:pt x="19897" y="1956"/>
                </a:lnTo>
                <a:lnTo>
                  <a:pt x="19610" y="1611"/>
                </a:lnTo>
                <a:lnTo>
                  <a:pt x="19322" y="1324"/>
                </a:lnTo>
                <a:lnTo>
                  <a:pt x="18977" y="1036"/>
                </a:lnTo>
                <a:lnTo>
                  <a:pt x="18632" y="748"/>
                </a:lnTo>
                <a:lnTo>
                  <a:pt x="18230" y="576"/>
                </a:lnTo>
                <a:lnTo>
                  <a:pt x="17885" y="346"/>
                </a:lnTo>
                <a:lnTo>
                  <a:pt x="17482" y="231"/>
                </a:lnTo>
                <a:lnTo>
                  <a:pt x="17080" y="116"/>
                </a:lnTo>
                <a:lnTo>
                  <a:pt x="16677" y="58"/>
                </a:lnTo>
                <a:lnTo>
                  <a:pt x="15699" y="1"/>
                </a:ln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84" name="Google Shape;84;p4"/>
          <p:cNvSpPr/>
          <p:nvPr/>
        </p:nvSpPr>
        <p:spPr>
          <a:xfrm>
            <a:off x="8980726" y="5278490"/>
            <a:ext cx="787980" cy="795556"/>
          </a:xfrm>
          <a:custGeom>
            <a:avLst/>
            <a:gdLst/>
            <a:ahLst/>
            <a:cxnLst/>
            <a:rect l="l" t="t" r="r" b="b"/>
            <a:pathLst>
              <a:path w="17598" h="17195" extrusionOk="0">
                <a:moveTo>
                  <a:pt x="58" y="0"/>
                </a:moveTo>
                <a:lnTo>
                  <a:pt x="58" y="115"/>
                </a:lnTo>
                <a:lnTo>
                  <a:pt x="1" y="518"/>
                </a:lnTo>
                <a:lnTo>
                  <a:pt x="58" y="1438"/>
                </a:lnTo>
                <a:lnTo>
                  <a:pt x="231" y="2761"/>
                </a:lnTo>
                <a:lnTo>
                  <a:pt x="576" y="4083"/>
                </a:lnTo>
                <a:lnTo>
                  <a:pt x="921" y="5348"/>
                </a:lnTo>
                <a:lnTo>
                  <a:pt x="1439" y="6671"/>
                </a:lnTo>
                <a:lnTo>
                  <a:pt x="1956" y="7879"/>
                </a:lnTo>
                <a:lnTo>
                  <a:pt x="2589" y="9086"/>
                </a:lnTo>
                <a:lnTo>
                  <a:pt x="3279" y="10237"/>
                </a:lnTo>
                <a:lnTo>
                  <a:pt x="3969" y="11329"/>
                </a:lnTo>
                <a:lnTo>
                  <a:pt x="4601" y="12249"/>
                </a:lnTo>
                <a:lnTo>
                  <a:pt x="5291" y="13054"/>
                </a:lnTo>
                <a:lnTo>
                  <a:pt x="6039" y="13859"/>
                </a:lnTo>
                <a:lnTo>
                  <a:pt x="6787" y="14550"/>
                </a:lnTo>
                <a:lnTo>
                  <a:pt x="7649" y="15240"/>
                </a:lnTo>
                <a:lnTo>
                  <a:pt x="8512" y="15815"/>
                </a:lnTo>
                <a:lnTo>
                  <a:pt x="9489" y="16332"/>
                </a:lnTo>
                <a:lnTo>
                  <a:pt x="10467" y="16735"/>
                </a:lnTo>
                <a:lnTo>
                  <a:pt x="11387" y="17022"/>
                </a:lnTo>
                <a:lnTo>
                  <a:pt x="12250" y="17195"/>
                </a:lnTo>
                <a:lnTo>
                  <a:pt x="13630" y="17195"/>
                </a:lnTo>
                <a:lnTo>
                  <a:pt x="14032" y="17080"/>
                </a:lnTo>
                <a:lnTo>
                  <a:pt x="14435" y="16965"/>
                </a:lnTo>
                <a:lnTo>
                  <a:pt x="14838" y="16850"/>
                </a:lnTo>
                <a:lnTo>
                  <a:pt x="15240" y="16620"/>
                </a:lnTo>
                <a:lnTo>
                  <a:pt x="15585" y="16390"/>
                </a:lnTo>
                <a:lnTo>
                  <a:pt x="15988" y="16102"/>
                </a:lnTo>
                <a:lnTo>
                  <a:pt x="16275" y="15815"/>
                </a:lnTo>
                <a:lnTo>
                  <a:pt x="16620" y="15412"/>
                </a:lnTo>
                <a:lnTo>
                  <a:pt x="16850" y="15010"/>
                </a:lnTo>
                <a:lnTo>
                  <a:pt x="17080" y="14607"/>
                </a:lnTo>
                <a:lnTo>
                  <a:pt x="17310" y="14204"/>
                </a:lnTo>
                <a:lnTo>
                  <a:pt x="17425" y="13744"/>
                </a:lnTo>
                <a:lnTo>
                  <a:pt x="17540" y="13342"/>
                </a:lnTo>
                <a:lnTo>
                  <a:pt x="17598" y="12939"/>
                </a:lnTo>
                <a:lnTo>
                  <a:pt x="17598" y="12479"/>
                </a:lnTo>
                <a:lnTo>
                  <a:pt x="17598" y="12077"/>
                </a:lnTo>
                <a:lnTo>
                  <a:pt x="17540" y="11674"/>
                </a:lnTo>
                <a:lnTo>
                  <a:pt x="17425" y="11272"/>
                </a:lnTo>
                <a:lnTo>
                  <a:pt x="17253" y="10869"/>
                </a:lnTo>
                <a:lnTo>
                  <a:pt x="16908" y="10122"/>
                </a:lnTo>
                <a:lnTo>
                  <a:pt x="16390" y="9374"/>
                </a:lnTo>
                <a:lnTo>
                  <a:pt x="15758" y="8684"/>
                </a:lnTo>
                <a:lnTo>
                  <a:pt x="15183" y="8109"/>
                </a:lnTo>
                <a:lnTo>
                  <a:pt x="14492" y="7591"/>
                </a:lnTo>
                <a:lnTo>
                  <a:pt x="13802" y="7131"/>
                </a:lnTo>
                <a:lnTo>
                  <a:pt x="13112" y="6671"/>
                </a:lnTo>
                <a:lnTo>
                  <a:pt x="12365" y="6326"/>
                </a:lnTo>
                <a:lnTo>
                  <a:pt x="11560" y="5924"/>
                </a:lnTo>
                <a:lnTo>
                  <a:pt x="10007" y="5348"/>
                </a:lnTo>
                <a:lnTo>
                  <a:pt x="7994" y="4601"/>
                </a:lnTo>
                <a:lnTo>
                  <a:pt x="5867" y="3853"/>
                </a:lnTo>
                <a:lnTo>
                  <a:pt x="4831" y="3451"/>
                </a:lnTo>
                <a:lnTo>
                  <a:pt x="3796" y="2991"/>
                </a:lnTo>
                <a:lnTo>
                  <a:pt x="2819" y="2473"/>
                </a:lnTo>
                <a:lnTo>
                  <a:pt x="1956" y="1841"/>
                </a:lnTo>
                <a:lnTo>
                  <a:pt x="1439" y="1438"/>
                </a:lnTo>
                <a:lnTo>
                  <a:pt x="978" y="1036"/>
                </a:lnTo>
                <a:lnTo>
                  <a:pt x="518" y="518"/>
                </a:lnTo>
                <a:lnTo>
                  <a:pt x="116" y="58"/>
                </a:lnTo>
                <a:lnTo>
                  <a:pt x="58"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85" name="Google Shape;85;p4"/>
          <p:cNvSpPr/>
          <p:nvPr/>
        </p:nvSpPr>
        <p:spPr>
          <a:xfrm rot="-1265014">
            <a:off x="6383723" y="6325393"/>
            <a:ext cx="230149" cy="185603"/>
          </a:xfrm>
          <a:custGeom>
            <a:avLst/>
            <a:gdLst/>
            <a:ahLst/>
            <a:cxnLst/>
            <a:rect l="l" t="t" r="r" b="b"/>
            <a:pathLst>
              <a:path w="5119" h="4027" extrusionOk="0">
                <a:moveTo>
                  <a:pt x="2071" y="1"/>
                </a:moveTo>
                <a:lnTo>
                  <a:pt x="1553" y="116"/>
                </a:lnTo>
                <a:lnTo>
                  <a:pt x="1208" y="231"/>
                </a:lnTo>
                <a:lnTo>
                  <a:pt x="806" y="461"/>
                </a:lnTo>
                <a:lnTo>
                  <a:pt x="518" y="748"/>
                </a:lnTo>
                <a:lnTo>
                  <a:pt x="288" y="1094"/>
                </a:lnTo>
                <a:lnTo>
                  <a:pt x="115" y="1439"/>
                </a:lnTo>
                <a:lnTo>
                  <a:pt x="0" y="1841"/>
                </a:lnTo>
                <a:lnTo>
                  <a:pt x="58" y="2244"/>
                </a:lnTo>
                <a:lnTo>
                  <a:pt x="230" y="2646"/>
                </a:lnTo>
                <a:lnTo>
                  <a:pt x="518" y="3049"/>
                </a:lnTo>
                <a:lnTo>
                  <a:pt x="863" y="3394"/>
                </a:lnTo>
                <a:lnTo>
                  <a:pt x="1266" y="3624"/>
                </a:lnTo>
                <a:lnTo>
                  <a:pt x="1726" y="3796"/>
                </a:lnTo>
                <a:lnTo>
                  <a:pt x="2186" y="3969"/>
                </a:lnTo>
                <a:lnTo>
                  <a:pt x="2646" y="4026"/>
                </a:lnTo>
                <a:lnTo>
                  <a:pt x="3106" y="3969"/>
                </a:lnTo>
                <a:lnTo>
                  <a:pt x="3566" y="3911"/>
                </a:lnTo>
                <a:lnTo>
                  <a:pt x="3968" y="3739"/>
                </a:lnTo>
                <a:lnTo>
                  <a:pt x="4313" y="3509"/>
                </a:lnTo>
                <a:lnTo>
                  <a:pt x="4659" y="3279"/>
                </a:lnTo>
                <a:lnTo>
                  <a:pt x="4889" y="2934"/>
                </a:lnTo>
                <a:lnTo>
                  <a:pt x="5061" y="2589"/>
                </a:lnTo>
                <a:lnTo>
                  <a:pt x="5119" y="2186"/>
                </a:lnTo>
                <a:lnTo>
                  <a:pt x="5119" y="1784"/>
                </a:lnTo>
                <a:lnTo>
                  <a:pt x="4946" y="1324"/>
                </a:lnTo>
                <a:lnTo>
                  <a:pt x="4659" y="979"/>
                </a:lnTo>
                <a:lnTo>
                  <a:pt x="4313" y="633"/>
                </a:lnTo>
                <a:lnTo>
                  <a:pt x="3911" y="346"/>
                </a:lnTo>
                <a:lnTo>
                  <a:pt x="3451" y="173"/>
                </a:lnTo>
                <a:lnTo>
                  <a:pt x="2991" y="58"/>
                </a:lnTo>
                <a:lnTo>
                  <a:pt x="2531" y="1"/>
                </a:ln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86" name="Google Shape;86;p4"/>
          <p:cNvSpPr/>
          <p:nvPr/>
        </p:nvSpPr>
        <p:spPr>
          <a:xfrm rot="1342143">
            <a:off x="1730162" y="3225817"/>
            <a:ext cx="789037" cy="601424"/>
          </a:xfrm>
          <a:custGeom>
            <a:avLst/>
            <a:gdLst/>
            <a:ahLst/>
            <a:cxnLst/>
            <a:rect l="l" t="t" r="r" b="b"/>
            <a:pathLst>
              <a:path w="17540" h="13055" extrusionOk="0">
                <a:moveTo>
                  <a:pt x="17540" y="0"/>
                </a:moveTo>
                <a:lnTo>
                  <a:pt x="17482" y="58"/>
                </a:lnTo>
                <a:lnTo>
                  <a:pt x="17080" y="518"/>
                </a:lnTo>
                <a:lnTo>
                  <a:pt x="16620" y="978"/>
                </a:lnTo>
                <a:lnTo>
                  <a:pt x="16160" y="1323"/>
                </a:lnTo>
                <a:lnTo>
                  <a:pt x="15642" y="1610"/>
                </a:lnTo>
                <a:lnTo>
                  <a:pt x="15124" y="1898"/>
                </a:lnTo>
                <a:lnTo>
                  <a:pt x="14549" y="2185"/>
                </a:lnTo>
                <a:lnTo>
                  <a:pt x="13399" y="2531"/>
                </a:lnTo>
                <a:lnTo>
                  <a:pt x="12192" y="2876"/>
                </a:lnTo>
                <a:lnTo>
                  <a:pt x="10984" y="3106"/>
                </a:lnTo>
                <a:lnTo>
                  <a:pt x="9776" y="3336"/>
                </a:lnTo>
                <a:lnTo>
                  <a:pt x="8569" y="3566"/>
                </a:lnTo>
                <a:lnTo>
                  <a:pt x="6728" y="3968"/>
                </a:lnTo>
                <a:lnTo>
                  <a:pt x="5751" y="4198"/>
                </a:lnTo>
                <a:lnTo>
                  <a:pt x="4831" y="4428"/>
                </a:lnTo>
                <a:lnTo>
                  <a:pt x="3911" y="4773"/>
                </a:lnTo>
                <a:lnTo>
                  <a:pt x="3048" y="5176"/>
                </a:lnTo>
                <a:lnTo>
                  <a:pt x="2243" y="5693"/>
                </a:lnTo>
                <a:lnTo>
                  <a:pt x="1495" y="6268"/>
                </a:lnTo>
                <a:lnTo>
                  <a:pt x="1208" y="6556"/>
                </a:lnTo>
                <a:lnTo>
                  <a:pt x="978" y="6901"/>
                </a:lnTo>
                <a:lnTo>
                  <a:pt x="748" y="7246"/>
                </a:lnTo>
                <a:lnTo>
                  <a:pt x="518" y="7591"/>
                </a:lnTo>
                <a:lnTo>
                  <a:pt x="345" y="7994"/>
                </a:lnTo>
                <a:lnTo>
                  <a:pt x="173" y="8396"/>
                </a:lnTo>
                <a:lnTo>
                  <a:pt x="115" y="8856"/>
                </a:lnTo>
                <a:lnTo>
                  <a:pt x="0" y="9259"/>
                </a:lnTo>
                <a:lnTo>
                  <a:pt x="0" y="9719"/>
                </a:lnTo>
                <a:lnTo>
                  <a:pt x="0" y="10121"/>
                </a:lnTo>
                <a:lnTo>
                  <a:pt x="58" y="10524"/>
                </a:lnTo>
                <a:lnTo>
                  <a:pt x="173" y="10926"/>
                </a:lnTo>
                <a:lnTo>
                  <a:pt x="288" y="11329"/>
                </a:lnTo>
                <a:lnTo>
                  <a:pt x="518" y="11674"/>
                </a:lnTo>
                <a:lnTo>
                  <a:pt x="748" y="12019"/>
                </a:lnTo>
                <a:lnTo>
                  <a:pt x="1035" y="12307"/>
                </a:lnTo>
                <a:lnTo>
                  <a:pt x="1380" y="12537"/>
                </a:lnTo>
                <a:lnTo>
                  <a:pt x="1725" y="12709"/>
                </a:lnTo>
                <a:lnTo>
                  <a:pt x="2070" y="12882"/>
                </a:lnTo>
                <a:lnTo>
                  <a:pt x="2415" y="12997"/>
                </a:lnTo>
                <a:lnTo>
                  <a:pt x="2818" y="13054"/>
                </a:lnTo>
                <a:lnTo>
                  <a:pt x="4026" y="13054"/>
                </a:lnTo>
                <a:lnTo>
                  <a:pt x="4831" y="12939"/>
                </a:lnTo>
                <a:lnTo>
                  <a:pt x="5636" y="12767"/>
                </a:lnTo>
                <a:lnTo>
                  <a:pt x="6383" y="12537"/>
                </a:lnTo>
                <a:lnTo>
                  <a:pt x="7073" y="12307"/>
                </a:lnTo>
                <a:lnTo>
                  <a:pt x="7936" y="11904"/>
                </a:lnTo>
                <a:lnTo>
                  <a:pt x="8799" y="11444"/>
                </a:lnTo>
                <a:lnTo>
                  <a:pt x="9604" y="10984"/>
                </a:lnTo>
                <a:lnTo>
                  <a:pt x="10351" y="10409"/>
                </a:lnTo>
                <a:lnTo>
                  <a:pt x="11099" y="9834"/>
                </a:lnTo>
                <a:lnTo>
                  <a:pt x="11847" y="9201"/>
                </a:lnTo>
                <a:lnTo>
                  <a:pt x="12537" y="8511"/>
                </a:lnTo>
                <a:lnTo>
                  <a:pt x="13169" y="7879"/>
                </a:lnTo>
                <a:lnTo>
                  <a:pt x="13802" y="7131"/>
                </a:lnTo>
                <a:lnTo>
                  <a:pt x="14434" y="6383"/>
                </a:lnTo>
                <a:lnTo>
                  <a:pt x="15009" y="5578"/>
                </a:lnTo>
                <a:lnTo>
                  <a:pt x="15584" y="4773"/>
                </a:lnTo>
                <a:lnTo>
                  <a:pt x="16045" y="3968"/>
                </a:lnTo>
                <a:lnTo>
                  <a:pt x="16562" y="3106"/>
                </a:lnTo>
                <a:lnTo>
                  <a:pt x="16965" y="2185"/>
                </a:lnTo>
                <a:lnTo>
                  <a:pt x="17310" y="1323"/>
                </a:lnTo>
                <a:lnTo>
                  <a:pt x="17540" y="518"/>
                </a:lnTo>
                <a:lnTo>
                  <a:pt x="17540" y="115"/>
                </a:lnTo>
                <a:lnTo>
                  <a:pt x="17540" y="0"/>
                </a:lnTo>
                <a:close/>
              </a:path>
            </a:pathLst>
          </a:custGeom>
          <a:solidFill>
            <a:schemeClr val="accent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87" name="Google Shape;87;p4"/>
          <p:cNvSpPr/>
          <p:nvPr/>
        </p:nvSpPr>
        <p:spPr>
          <a:xfrm>
            <a:off x="2597664" y="5604215"/>
            <a:ext cx="494424" cy="393821"/>
          </a:xfrm>
          <a:custGeom>
            <a:avLst/>
            <a:gdLst/>
            <a:ahLst/>
            <a:cxnLst/>
            <a:rect l="l" t="t" r="r" b="b"/>
            <a:pathLst>
              <a:path w="11042" h="8512" extrusionOk="0">
                <a:moveTo>
                  <a:pt x="10984" y="0"/>
                </a:moveTo>
                <a:lnTo>
                  <a:pt x="10984" y="58"/>
                </a:lnTo>
                <a:lnTo>
                  <a:pt x="10697" y="288"/>
                </a:lnTo>
                <a:lnTo>
                  <a:pt x="10467" y="575"/>
                </a:lnTo>
                <a:lnTo>
                  <a:pt x="9834" y="978"/>
                </a:lnTo>
                <a:lnTo>
                  <a:pt x="9202" y="1266"/>
                </a:lnTo>
                <a:lnTo>
                  <a:pt x="8512" y="1496"/>
                </a:lnTo>
                <a:lnTo>
                  <a:pt x="7822" y="1668"/>
                </a:lnTo>
                <a:lnTo>
                  <a:pt x="7074" y="1841"/>
                </a:lnTo>
                <a:lnTo>
                  <a:pt x="5636" y="2013"/>
                </a:lnTo>
                <a:lnTo>
                  <a:pt x="4716" y="2128"/>
                </a:lnTo>
                <a:lnTo>
                  <a:pt x="3854" y="2301"/>
                </a:lnTo>
                <a:lnTo>
                  <a:pt x="2991" y="2473"/>
                </a:lnTo>
                <a:lnTo>
                  <a:pt x="2128" y="2761"/>
                </a:lnTo>
                <a:lnTo>
                  <a:pt x="1783" y="2933"/>
                </a:lnTo>
                <a:lnTo>
                  <a:pt x="1438" y="3163"/>
                </a:lnTo>
                <a:lnTo>
                  <a:pt x="1151" y="3393"/>
                </a:lnTo>
                <a:lnTo>
                  <a:pt x="863" y="3623"/>
                </a:lnTo>
                <a:lnTo>
                  <a:pt x="633" y="3968"/>
                </a:lnTo>
                <a:lnTo>
                  <a:pt x="403" y="4256"/>
                </a:lnTo>
                <a:lnTo>
                  <a:pt x="231" y="4601"/>
                </a:lnTo>
                <a:lnTo>
                  <a:pt x="116" y="5003"/>
                </a:lnTo>
                <a:lnTo>
                  <a:pt x="58" y="5348"/>
                </a:lnTo>
                <a:lnTo>
                  <a:pt x="1" y="5751"/>
                </a:lnTo>
                <a:lnTo>
                  <a:pt x="58" y="6096"/>
                </a:lnTo>
                <a:lnTo>
                  <a:pt x="116" y="6499"/>
                </a:lnTo>
                <a:lnTo>
                  <a:pt x="173" y="6901"/>
                </a:lnTo>
                <a:lnTo>
                  <a:pt x="346" y="7246"/>
                </a:lnTo>
                <a:lnTo>
                  <a:pt x="518" y="7534"/>
                </a:lnTo>
                <a:lnTo>
                  <a:pt x="748" y="7821"/>
                </a:lnTo>
                <a:lnTo>
                  <a:pt x="1036" y="8051"/>
                </a:lnTo>
                <a:lnTo>
                  <a:pt x="1266" y="8224"/>
                </a:lnTo>
                <a:lnTo>
                  <a:pt x="1611" y="8396"/>
                </a:lnTo>
                <a:lnTo>
                  <a:pt x="1898" y="8454"/>
                </a:lnTo>
                <a:lnTo>
                  <a:pt x="2243" y="8511"/>
                </a:lnTo>
                <a:lnTo>
                  <a:pt x="2588" y="8511"/>
                </a:lnTo>
                <a:lnTo>
                  <a:pt x="3279" y="8396"/>
                </a:lnTo>
                <a:lnTo>
                  <a:pt x="3969" y="8224"/>
                </a:lnTo>
                <a:lnTo>
                  <a:pt x="4659" y="7936"/>
                </a:lnTo>
                <a:lnTo>
                  <a:pt x="5291" y="7649"/>
                </a:lnTo>
                <a:lnTo>
                  <a:pt x="5809" y="7361"/>
                </a:lnTo>
                <a:lnTo>
                  <a:pt x="6671" y="6844"/>
                </a:lnTo>
                <a:lnTo>
                  <a:pt x="7477" y="6211"/>
                </a:lnTo>
                <a:lnTo>
                  <a:pt x="8282" y="5521"/>
                </a:lnTo>
                <a:lnTo>
                  <a:pt x="8972" y="4716"/>
                </a:lnTo>
                <a:lnTo>
                  <a:pt x="9604" y="3911"/>
                </a:lnTo>
                <a:lnTo>
                  <a:pt x="10122" y="2991"/>
                </a:lnTo>
                <a:lnTo>
                  <a:pt x="10524" y="2071"/>
                </a:lnTo>
                <a:lnTo>
                  <a:pt x="10869" y="1150"/>
                </a:lnTo>
                <a:lnTo>
                  <a:pt x="10984" y="460"/>
                </a:lnTo>
                <a:lnTo>
                  <a:pt x="11042" y="115"/>
                </a:lnTo>
                <a:lnTo>
                  <a:pt x="10984"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88" name="Google Shape;88;p4"/>
          <p:cNvSpPr/>
          <p:nvPr/>
        </p:nvSpPr>
        <p:spPr>
          <a:xfrm>
            <a:off x="3192453" y="5234353"/>
            <a:ext cx="455827" cy="1008428"/>
          </a:xfrm>
          <a:custGeom>
            <a:avLst/>
            <a:gdLst/>
            <a:ahLst/>
            <a:cxnLst/>
            <a:rect l="l" t="t" r="r" b="b"/>
            <a:pathLst>
              <a:path w="10180" h="21796" extrusionOk="0">
                <a:moveTo>
                  <a:pt x="9719" y="1"/>
                </a:moveTo>
                <a:lnTo>
                  <a:pt x="9317" y="174"/>
                </a:lnTo>
                <a:lnTo>
                  <a:pt x="8569" y="691"/>
                </a:lnTo>
                <a:lnTo>
                  <a:pt x="7477" y="1439"/>
                </a:lnTo>
                <a:lnTo>
                  <a:pt x="6499" y="2359"/>
                </a:lnTo>
                <a:lnTo>
                  <a:pt x="5521" y="3279"/>
                </a:lnTo>
                <a:lnTo>
                  <a:pt x="4659" y="4314"/>
                </a:lnTo>
                <a:lnTo>
                  <a:pt x="3854" y="5407"/>
                </a:lnTo>
                <a:lnTo>
                  <a:pt x="3049" y="6499"/>
                </a:lnTo>
                <a:lnTo>
                  <a:pt x="2358" y="7649"/>
                </a:lnTo>
                <a:lnTo>
                  <a:pt x="1726" y="8799"/>
                </a:lnTo>
                <a:lnTo>
                  <a:pt x="1266" y="9777"/>
                </a:lnTo>
                <a:lnTo>
                  <a:pt x="863" y="10755"/>
                </a:lnTo>
                <a:lnTo>
                  <a:pt x="576" y="11790"/>
                </a:lnTo>
                <a:lnTo>
                  <a:pt x="288" y="12825"/>
                </a:lnTo>
                <a:lnTo>
                  <a:pt x="116" y="13860"/>
                </a:lnTo>
                <a:lnTo>
                  <a:pt x="1" y="14895"/>
                </a:lnTo>
                <a:lnTo>
                  <a:pt x="1" y="15988"/>
                </a:lnTo>
                <a:lnTo>
                  <a:pt x="116" y="17023"/>
                </a:lnTo>
                <a:lnTo>
                  <a:pt x="288" y="17943"/>
                </a:lnTo>
                <a:lnTo>
                  <a:pt x="576" y="18806"/>
                </a:lnTo>
                <a:lnTo>
                  <a:pt x="978" y="19611"/>
                </a:lnTo>
                <a:lnTo>
                  <a:pt x="1266" y="19956"/>
                </a:lnTo>
                <a:lnTo>
                  <a:pt x="1496" y="20301"/>
                </a:lnTo>
                <a:lnTo>
                  <a:pt x="1841" y="20646"/>
                </a:lnTo>
                <a:lnTo>
                  <a:pt x="2128" y="20933"/>
                </a:lnTo>
                <a:lnTo>
                  <a:pt x="2473" y="21163"/>
                </a:lnTo>
                <a:lnTo>
                  <a:pt x="2876" y="21393"/>
                </a:lnTo>
                <a:lnTo>
                  <a:pt x="3279" y="21566"/>
                </a:lnTo>
                <a:lnTo>
                  <a:pt x="3739" y="21681"/>
                </a:lnTo>
                <a:lnTo>
                  <a:pt x="4199" y="21796"/>
                </a:lnTo>
                <a:lnTo>
                  <a:pt x="5636" y="21796"/>
                </a:lnTo>
                <a:lnTo>
                  <a:pt x="6039" y="21681"/>
                </a:lnTo>
                <a:lnTo>
                  <a:pt x="6441" y="21566"/>
                </a:lnTo>
                <a:lnTo>
                  <a:pt x="6844" y="21451"/>
                </a:lnTo>
                <a:lnTo>
                  <a:pt x="7247" y="21278"/>
                </a:lnTo>
                <a:lnTo>
                  <a:pt x="7592" y="21048"/>
                </a:lnTo>
                <a:lnTo>
                  <a:pt x="7937" y="20761"/>
                </a:lnTo>
                <a:lnTo>
                  <a:pt x="8224" y="20473"/>
                </a:lnTo>
                <a:lnTo>
                  <a:pt x="8512" y="20186"/>
                </a:lnTo>
                <a:lnTo>
                  <a:pt x="8972" y="19496"/>
                </a:lnTo>
                <a:lnTo>
                  <a:pt x="9374" y="18691"/>
                </a:lnTo>
                <a:lnTo>
                  <a:pt x="9719" y="17828"/>
                </a:lnTo>
                <a:lnTo>
                  <a:pt x="9892" y="17023"/>
                </a:lnTo>
                <a:lnTo>
                  <a:pt x="10064" y="16218"/>
                </a:lnTo>
                <a:lnTo>
                  <a:pt x="10122" y="15413"/>
                </a:lnTo>
                <a:lnTo>
                  <a:pt x="10179" y="14550"/>
                </a:lnTo>
                <a:lnTo>
                  <a:pt x="10122" y="13688"/>
                </a:lnTo>
                <a:lnTo>
                  <a:pt x="10064" y="12882"/>
                </a:lnTo>
                <a:lnTo>
                  <a:pt x="9892" y="11215"/>
                </a:lnTo>
                <a:lnTo>
                  <a:pt x="9547" y="9087"/>
                </a:lnTo>
                <a:lnTo>
                  <a:pt x="9202" y="6902"/>
                </a:lnTo>
                <a:lnTo>
                  <a:pt x="9087" y="5752"/>
                </a:lnTo>
                <a:lnTo>
                  <a:pt x="8972" y="4659"/>
                </a:lnTo>
                <a:lnTo>
                  <a:pt x="8972" y="3566"/>
                </a:lnTo>
                <a:lnTo>
                  <a:pt x="9087" y="2474"/>
                </a:lnTo>
                <a:lnTo>
                  <a:pt x="9202" y="1841"/>
                </a:lnTo>
                <a:lnTo>
                  <a:pt x="9374" y="1266"/>
                </a:lnTo>
                <a:lnTo>
                  <a:pt x="9547" y="634"/>
                </a:lnTo>
                <a:lnTo>
                  <a:pt x="9834" y="58"/>
                </a:lnTo>
                <a:lnTo>
                  <a:pt x="9834" y="1"/>
                </a:ln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89" name="Google Shape;89;p4"/>
          <p:cNvSpPr/>
          <p:nvPr/>
        </p:nvSpPr>
        <p:spPr>
          <a:xfrm>
            <a:off x="5977307" y="5752847"/>
            <a:ext cx="406885" cy="566767"/>
          </a:xfrm>
          <a:custGeom>
            <a:avLst/>
            <a:gdLst/>
            <a:ahLst/>
            <a:cxnLst/>
            <a:rect l="l" t="t" r="r" b="b"/>
            <a:pathLst>
              <a:path w="9087" h="12250" extrusionOk="0">
                <a:moveTo>
                  <a:pt x="288" y="0"/>
                </a:moveTo>
                <a:lnTo>
                  <a:pt x="230" y="58"/>
                </a:lnTo>
                <a:lnTo>
                  <a:pt x="173" y="288"/>
                </a:lnTo>
                <a:lnTo>
                  <a:pt x="58" y="863"/>
                </a:lnTo>
                <a:lnTo>
                  <a:pt x="0" y="1668"/>
                </a:lnTo>
                <a:lnTo>
                  <a:pt x="0" y="2530"/>
                </a:lnTo>
                <a:lnTo>
                  <a:pt x="0" y="3336"/>
                </a:lnTo>
                <a:lnTo>
                  <a:pt x="115" y="4198"/>
                </a:lnTo>
                <a:lnTo>
                  <a:pt x="288" y="5003"/>
                </a:lnTo>
                <a:lnTo>
                  <a:pt x="460" y="5808"/>
                </a:lnTo>
                <a:lnTo>
                  <a:pt x="748" y="6613"/>
                </a:lnTo>
                <a:lnTo>
                  <a:pt x="978" y="7361"/>
                </a:lnTo>
                <a:lnTo>
                  <a:pt x="1266" y="7994"/>
                </a:lnTo>
                <a:lnTo>
                  <a:pt x="1553" y="8569"/>
                </a:lnTo>
                <a:lnTo>
                  <a:pt x="1898" y="9144"/>
                </a:lnTo>
                <a:lnTo>
                  <a:pt x="2243" y="9719"/>
                </a:lnTo>
                <a:lnTo>
                  <a:pt x="2646" y="10236"/>
                </a:lnTo>
                <a:lnTo>
                  <a:pt x="3106" y="10696"/>
                </a:lnTo>
                <a:lnTo>
                  <a:pt x="3566" y="11156"/>
                </a:lnTo>
                <a:lnTo>
                  <a:pt x="4141" y="11559"/>
                </a:lnTo>
                <a:lnTo>
                  <a:pt x="4658" y="11847"/>
                </a:lnTo>
                <a:lnTo>
                  <a:pt x="5176" y="12077"/>
                </a:lnTo>
                <a:lnTo>
                  <a:pt x="5694" y="12192"/>
                </a:lnTo>
                <a:lnTo>
                  <a:pt x="6211" y="12249"/>
                </a:lnTo>
                <a:lnTo>
                  <a:pt x="6786" y="12192"/>
                </a:lnTo>
                <a:lnTo>
                  <a:pt x="7304" y="12077"/>
                </a:lnTo>
                <a:lnTo>
                  <a:pt x="7764" y="11789"/>
                </a:lnTo>
                <a:lnTo>
                  <a:pt x="8224" y="11386"/>
                </a:lnTo>
                <a:lnTo>
                  <a:pt x="8626" y="10984"/>
                </a:lnTo>
                <a:lnTo>
                  <a:pt x="8856" y="10466"/>
                </a:lnTo>
                <a:lnTo>
                  <a:pt x="9029" y="10006"/>
                </a:lnTo>
                <a:lnTo>
                  <a:pt x="9086" y="9489"/>
                </a:lnTo>
                <a:lnTo>
                  <a:pt x="9086" y="8971"/>
                </a:lnTo>
                <a:lnTo>
                  <a:pt x="8971" y="8454"/>
                </a:lnTo>
                <a:lnTo>
                  <a:pt x="8741" y="7936"/>
                </a:lnTo>
                <a:lnTo>
                  <a:pt x="8454" y="7419"/>
                </a:lnTo>
                <a:lnTo>
                  <a:pt x="8166" y="7016"/>
                </a:lnTo>
                <a:lnTo>
                  <a:pt x="7879" y="6613"/>
                </a:lnTo>
                <a:lnTo>
                  <a:pt x="7131" y="5866"/>
                </a:lnTo>
                <a:lnTo>
                  <a:pt x="6326" y="5176"/>
                </a:lnTo>
                <a:lnTo>
                  <a:pt x="5521" y="4601"/>
                </a:lnTo>
                <a:lnTo>
                  <a:pt x="4371" y="3911"/>
                </a:lnTo>
                <a:lnTo>
                  <a:pt x="3221" y="3163"/>
                </a:lnTo>
                <a:lnTo>
                  <a:pt x="2646" y="2760"/>
                </a:lnTo>
                <a:lnTo>
                  <a:pt x="2071" y="2300"/>
                </a:lnTo>
                <a:lnTo>
                  <a:pt x="1611" y="1840"/>
                </a:lnTo>
                <a:lnTo>
                  <a:pt x="1151" y="1380"/>
                </a:lnTo>
                <a:lnTo>
                  <a:pt x="690" y="748"/>
                </a:lnTo>
                <a:lnTo>
                  <a:pt x="288"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90" name="Google Shape;90;p4"/>
          <p:cNvSpPr/>
          <p:nvPr/>
        </p:nvSpPr>
        <p:spPr>
          <a:xfrm>
            <a:off x="3771798" y="5904861"/>
            <a:ext cx="159719" cy="130425"/>
          </a:xfrm>
          <a:custGeom>
            <a:avLst/>
            <a:gdLst/>
            <a:ahLst/>
            <a:cxnLst/>
            <a:rect l="l" t="t" r="r" b="b"/>
            <a:pathLst>
              <a:path w="3567" h="2819" extrusionOk="0">
                <a:moveTo>
                  <a:pt x="1381" y="1"/>
                </a:moveTo>
                <a:lnTo>
                  <a:pt x="1093" y="58"/>
                </a:lnTo>
                <a:lnTo>
                  <a:pt x="806" y="173"/>
                </a:lnTo>
                <a:lnTo>
                  <a:pt x="576" y="346"/>
                </a:lnTo>
                <a:lnTo>
                  <a:pt x="346" y="518"/>
                </a:lnTo>
                <a:lnTo>
                  <a:pt x="173" y="748"/>
                </a:lnTo>
                <a:lnTo>
                  <a:pt x="58" y="1036"/>
                </a:lnTo>
                <a:lnTo>
                  <a:pt x="1" y="1266"/>
                </a:lnTo>
                <a:lnTo>
                  <a:pt x="1" y="1553"/>
                </a:lnTo>
                <a:lnTo>
                  <a:pt x="173" y="1841"/>
                </a:lnTo>
                <a:lnTo>
                  <a:pt x="346" y="2128"/>
                </a:lnTo>
                <a:lnTo>
                  <a:pt x="576" y="2358"/>
                </a:lnTo>
                <a:lnTo>
                  <a:pt x="863" y="2531"/>
                </a:lnTo>
                <a:lnTo>
                  <a:pt x="1151" y="2646"/>
                </a:lnTo>
                <a:lnTo>
                  <a:pt x="1496" y="2761"/>
                </a:lnTo>
                <a:lnTo>
                  <a:pt x="1841" y="2818"/>
                </a:lnTo>
                <a:lnTo>
                  <a:pt x="2128" y="2818"/>
                </a:lnTo>
                <a:lnTo>
                  <a:pt x="2473" y="2703"/>
                </a:lnTo>
                <a:lnTo>
                  <a:pt x="2761" y="2646"/>
                </a:lnTo>
                <a:lnTo>
                  <a:pt x="2991" y="2473"/>
                </a:lnTo>
                <a:lnTo>
                  <a:pt x="3221" y="2301"/>
                </a:lnTo>
                <a:lnTo>
                  <a:pt x="3394" y="2071"/>
                </a:lnTo>
                <a:lnTo>
                  <a:pt x="3509" y="1783"/>
                </a:lnTo>
                <a:lnTo>
                  <a:pt x="3566" y="1496"/>
                </a:lnTo>
                <a:lnTo>
                  <a:pt x="3509" y="1208"/>
                </a:lnTo>
                <a:lnTo>
                  <a:pt x="3394" y="921"/>
                </a:lnTo>
                <a:lnTo>
                  <a:pt x="3221" y="691"/>
                </a:lnTo>
                <a:lnTo>
                  <a:pt x="2991" y="461"/>
                </a:lnTo>
                <a:lnTo>
                  <a:pt x="2703" y="288"/>
                </a:lnTo>
                <a:lnTo>
                  <a:pt x="2416" y="116"/>
                </a:lnTo>
                <a:lnTo>
                  <a:pt x="2071" y="58"/>
                </a:lnTo>
                <a:lnTo>
                  <a:pt x="1726" y="1"/>
                </a:ln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91" name="Google Shape;91;p4"/>
          <p:cNvSpPr/>
          <p:nvPr/>
        </p:nvSpPr>
        <p:spPr>
          <a:xfrm rot="1342143">
            <a:off x="1962367" y="3958841"/>
            <a:ext cx="230279" cy="185472"/>
          </a:xfrm>
          <a:custGeom>
            <a:avLst/>
            <a:gdLst/>
            <a:ahLst/>
            <a:cxnLst/>
            <a:rect l="l" t="t" r="r" b="b"/>
            <a:pathLst>
              <a:path w="5119" h="4026" extrusionOk="0">
                <a:moveTo>
                  <a:pt x="2013" y="0"/>
                </a:moveTo>
                <a:lnTo>
                  <a:pt x="1553" y="115"/>
                </a:lnTo>
                <a:lnTo>
                  <a:pt x="1150" y="230"/>
                </a:lnTo>
                <a:lnTo>
                  <a:pt x="805" y="460"/>
                </a:lnTo>
                <a:lnTo>
                  <a:pt x="518" y="748"/>
                </a:lnTo>
                <a:lnTo>
                  <a:pt x="230" y="1093"/>
                </a:lnTo>
                <a:lnTo>
                  <a:pt x="58" y="1438"/>
                </a:lnTo>
                <a:lnTo>
                  <a:pt x="0" y="1840"/>
                </a:lnTo>
                <a:lnTo>
                  <a:pt x="58" y="2243"/>
                </a:lnTo>
                <a:lnTo>
                  <a:pt x="230" y="2646"/>
                </a:lnTo>
                <a:lnTo>
                  <a:pt x="518" y="3048"/>
                </a:lnTo>
                <a:lnTo>
                  <a:pt x="863" y="3336"/>
                </a:lnTo>
                <a:lnTo>
                  <a:pt x="1265" y="3623"/>
                </a:lnTo>
                <a:lnTo>
                  <a:pt x="1668" y="3796"/>
                </a:lnTo>
                <a:lnTo>
                  <a:pt x="2128" y="3968"/>
                </a:lnTo>
                <a:lnTo>
                  <a:pt x="2646" y="4026"/>
                </a:lnTo>
                <a:lnTo>
                  <a:pt x="3106" y="3968"/>
                </a:lnTo>
                <a:lnTo>
                  <a:pt x="3566" y="3911"/>
                </a:lnTo>
                <a:lnTo>
                  <a:pt x="3968" y="3738"/>
                </a:lnTo>
                <a:lnTo>
                  <a:pt x="4313" y="3508"/>
                </a:lnTo>
                <a:lnTo>
                  <a:pt x="4658" y="3221"/>
                </a:lnTo>
                <a:lnTo>
                  <a:pt x="4888" y="2933"/>
                </a:lnTo>
                <a:lnTo>
                  <a:pt x="5061" y="2531"/>
                </a:lnTo>
                <a:lnTo>
                  <a:pt x="5118" y="2186"/>
                </a:lnTo>
                <a:lnTo>
                  <a:pt x="5061" y="1725"/>
                </a:lnTo>
                <a:lnTo>
                  <a:pt x="4888" y="1323"/>
                </a:lnTo>
                <a:lnTo>
                  <a:pt x="4601" y="978"/>
                </a:lnTo>
                <a:lnTo>
                  <a:pt x="4256" y="633"/>
                </a:lnTo>
                <a:lnTo>
                  <a:pt x="3853" y="345"/>
                </a:lnTo>
                <a:lnTo>
                  <a:pt x="3451" y="173"/>
                </a:lnTo>
                <a:lnTo>
                  <a:pt x="2991" y="58"/>
                </a:lnTo>
                <a:lnTo>
                  <a:pt x="2531" y="0"/>
                </a:lnTo>
                <a:close/>
              </a:path>
            </a:pathLst>
          </a:cu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92" name="Google Shape;92;p4"/>
          <p:cNvSpPr/>
          <p:nvPr/>
        </p:nvSpPr>
        <p:spPr>
          <a:xfrm rot="-3858601">
            <a:off x="2180991" y="3596847"/>
            <a:ext cx="486501" cy="228159"/>
          </a:xfrm>
          <a:custGeom>
            <a:avLst/>
            <a:gdLst/>
            <a:ahLst/>
            <a:cxnLst/>
            <a:rect l="l" t="t" r="r" b="b"/>
            <a:pathLst>
              <a:path w="10582" h="5062" extrusionOk="0">
                <a:moveTo>
                  <a:pt x="2013" y="1"/>
                </a:moveTo>
                <a:lnTo>
                  <a:pt x="1610" y="116"/>
                </a:lnTo>
                <a:lnTo>
                  <a:pt x="1150" y="288"/>
                </a:lnTo>
                <a:lnTo>
                  <a:pt x="748" y="519"/>
                </a:lnTo>
                <a:lnTo>
                  <a:pt x="460" y="806"/>
                </a:lnTo>
                <a:lnTo>
                  <a:pt x="173" y="1209"/>
                </a:lnTo>
                <a:lnTo>
                  <a:pt x="0" y="1554"/>
                </a:lnTo>
                <a:lnTo>
                  <a:pt x="0" y="1784"/>
                </a:lnTo>
                <a:lnTo>
                  <a:pt x="0" y="2014"/>
                </a:lnTo>
                <a:lnTo>
                  <a:pt x="58" y="2416"/>
                </a:lnTo>
                <a:lnTo>
                  <a:pt x="230" y="2761"/>
                </a:lnTo>
                <a:lnTo>
                  <a:pt x="460" y="3106"/>
                </a:lnTo>
                <a:lnTo>
                  <a:pt x="748" y="3394"/>
                </a:lnTo>
                <a:lnTo>
                  <a:pt x="1093" y="3681"/>
                </a:lnTo>
                <a:lnTo>
                  <a:pt x="1438" y="3911"/>
                </a:lnTo>
                <a:lnTo>
                  <a:pt x="2185" y="4314"/>
                </a:lnTo>
                <a:lnTo>
                  <a:pt x="2645" y="4486"/>
                </a:lnTo>
                <a:lnTo>
                  <a:pt x="3105" y="4659"/>
                </a:lnTo>
                <a:lnTo>
                  <a:pt x="4083" y="4889"/>
                </a:lnTo>
                <a:lnTo>
                  <a:pt x="5061" y="5004"/>
                </a:lnTo>
                <a:lnTo>
                  <a:pt x="6038" y="5062"/>
                </a:lnTo>
                <a:lnTo>
                  <a:pt x="7073" y="5004"/>
                </a:lnTo>
                <a:lnTo>
                  <a:pt x="8108" y="4831"/>
                </a:lnTo>
                <a:lnTo>
                  <a:pt x="9086" y="4601"/>
                </a:lnTo>
                <a:lnTo>
                  <a:pt x="10064" y="4256"/>
                </a:lnTo>
                <a:lnTo>
                  <a:pt x="10409" y="4026"/>
                </a:lnTo>
                <a:lnTo>
                  <a:pt x="10581" y="3911"/>
                </a:lnTo>
                <a:lnTo>
                  <a:pt x="10236" y="3911"/>
                </a:lnTo>
                <a:lnTo>
                  <a:pt x="9949" y="3854"/>
                </a:lnTo>
                <a:lnTo>
                  <a:pt x="9316" y="3739"/>
                </a:lnTo>
                <a:lnTo>
                  <a:pt x="8741" y="3509"/>
                </a:lnTo>
                <a:lnTo>
                  <a:pt x="8166" y="3221"/>
                </a:lnTo>
                <a:lnTo>
                  <a:pt x="7591" y="2876"/>
                </a:lnTo>
                <a:lnTo>
                  <a:pt x="7073" y="2474"/>
                </a:lnTo>
                <a:lnTo>
                  <a:pt x="6038" y="1726"/>
                </a:lnTo>
                <a:lnTo>
                  <a:pt x="5233" y="1151"/>
                </a:lnTo>
                <a:lnTo>
                  <a:pt x="4371" y="634"/>
                </a:lnTo>
                <a:lnTo>
                  <a:pt x="3911" y="404"/>
                </a:lnTo>
                <a:lnTo>
                  <a:pt x="3450" y="231"/>
                </a:lnTo>
                <a:lnTo>
                  <a:pt x="2933" y="58"/>
                </a:lnTo>
                <a:lnTo>
                  <a:pt x="2415" y="1"/>
                </a:ln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93" name="Google Shape;93;p4"/>
          <p:cNvSpPr/>
          <p:nvPr/>
        </p:nvSpPr>
        <p:spPr>
          <a:xfrm rot="3360721">
            <a:off x="2991651" y="720370"/>
            <a:ext cx="381804" cy="329889"/>
          </a:xfrm>
          <a:custGeom>
            <a:avLst/>
            <a:gdLst/>
            <a:ahLst/>
            <a:cxnLst/>
            <a:rect l="l" t="t" r="r" b="b"/>
            <a:pathLst>
              <a:path w="8454" h="7189" extrusionOk="0">
                <a:moveTo>
                  <a:pt x="1840" y="0"/>
                </a:moveTo>
                <a:lnTo>
                  <a:pt x="1380" y="58"/>
                </a:lnTo>
                <a:lnTo>
                  <a:pt x="978" y="173"/>
                </a:lnTo>
                <a:lnTo>
                  <a:pt x="633" y="345"/>
                </a:lnTo>
                <a:lnTo>
                  <a:pt x="288" y="633"/>
                </a:lnTo>
                <a:lnTo>
                  <a:pt x="58" y="978"/>
                </a:lnTo>
                <a:lnTo>
                  <a:pt x="0" y="1380"/>
                </a:lnTo>
                <a:lnTo>
                  <a:pt x="0" y="1725"/>
                </a:lnTo>
                <a:lnTo>
                  <a:pt x="58" y="2128"/>
                </a:lnTo>
                <a:lnTo>
                  <a:pt x="173" y="2530"/>
                </a:lnTo>
                <a:lnTo>
                  <a:pt x="345" y="2875"/>
                </a:lnTo>
                <a:lnTo>
                  <a:pt x="575" y="3278"/>
                </a:lnTo>
                <a:lnTo>
                  <a:pt x="978" y="3853"/>
                </a:lnTo>
                <a:lnTo>
                  <a:pt x="1323" y="4256"/>
                </a:lnTo>
                <a:lnTo>
                  <a:pt x="1668" y="4601"/>
                </a:lnTo>
                <a:lnTo>
                  <a:pt x="2358" y="5176"/>
                </a:lnTo>
                <a:lnTo>
                  <a:pt x="3220" y="5693"/>
                </a:lnTo>
                <a:lnTo>
                  <a:pt x="4026" y="6153"/>
                </a:lnTo>
                <a:lnTo>
                  <a:pt x="4946" y="6556"/>
                </a:lnTo>
                <a:lnTo>
                  <a:pt x="5866" y="6843"/>
                </a:lnTo>
                <a:lnTo>
                  <a:pt x="6843" y="7073"/>
                </a:lnTo>
                <a:lnTo>
                  <a:pt x="7821" y="7188"/>
                </a:lnTo>
                <a:lnTo>
                  <a:pt x="8223" y="7188"/>
                </a:lnTo>
                <a:lnTo>
                  <a:pt x="8396" y="7131"/>
                </a:lnTo>
                <a:lnTo>
                  <a:pt x="8454" y="7131"/>
                </a:lnTo>
                <a:lnTo>
                  <a:pt x="8454" y="7073"/>
                </a:lnTo>
                <a:lnTo>
                  <a:pt x="7878" y="6786"/>
                </a:lnTo>
                <a:lnTo>
                  <a:pt x="7418" y="6441"/>
                </a:lnTo>
                <a:lnTo>
                  <a:pt x="6958" y="5981"/>
                </a:lnTo>
                <a:lnTo>
                  <a:pt x="6613" y="5463"/>
                </a:lnTo>
                <a:lnTo>
                  <a:pt x="6326" y="4946"/>
                </a:lnTo>
                <a:lnTo>
                  <a:pt x="5981" y="4371"/>
                </a:lnTo>
                <a:lnTo>
                  <a:pt x="5406" y="3335"/>
                </a:lnTo>
                <a:lnTo>
                  <a:pt x="4946" y="2473"/>
                </a:lnTo>
                <a:lnTo>
                  <a:pt x="4428" y="1668"/>
                </a:lnTo>
                <a:lnTo>
                  <a:pt x="4141" y="1265"/>
                </a:lnTo>
                <a:lnTo>
                  <a:pt x="3853" y="920"/>
                </a:lnTo>
                <a:lnTo>
                  <a:pt x="3450" y="575"/>
                </a:lnTo>
                <a:lnTo>
                  <a:pt x="3048" y="288"/>
                </a:lnTo>
                <a:lnTo>
                  <a:pt x="2703" y="115"/>
                </a:lnTo>
                <a:lnTo>
                  <a:pt x="2300" y="0"/>
                </a:ln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94" name="Google Shape;94;p4"/>
          <p:cNvSpPr/>
          <p:nvPr/>
        </p:nvSpPr>
        <p:spPr>
          <a:xfrm rot="8704698">
            <a:off x="9625199" y="5373521"/>
            <a:ext cx="350639" cy="221675"/>
          </a:xfrm>
          <a:custGeom>
            <a:avLst/>
            <a:gdLst/>
            <a:ahLst/>
            <a:cxnLst/>
            <a:rect l="l" t="t" r="r" b="b"/>
            <a:pathLst>
              <a:path w="7764" h="4831" extrusionOk="0">
                <a:moveTo>
                  <a:pt x="1208" y="0"/>
                </a:moveTo>
                <a:lnTo>
                  <a:pt x="863" y="115"/>
                </a:lnTo>
                <a:lnTo>
                  <a:pt x="576" y="230"/>
                </a:lnTo>
                <a:lnTo>
                  <a:pt x="346" y="460"/>
                </a:lnTo>
                <a:lnTo>
                  <a:pt x="116" y="748"/>
                </a:lnTo>
                <a:lnTo>
                  <a:pt x="0" y="1035"/>
                </a:lnTo>
                <a:lnTo>
                  <a:pt x="0" y="1380"/>
                </a:lnTo>
                <a:lnTo>
                  <a:pt x="58" y="1725"/>
                </a:lnTo>
                <a:lnTo>
                  <a:pt x="173" y="2128"/>
                </a:lnTo>
                <a:lnTo>
                  <a:pt x="346" y="2415"/>
                </a:lnTo>
                <a:lnTo>
                  <a:pt x="518" y="2703"/>
                </a:lnTo>
                <a:lnTo>
                  <a:pt x="806" y="2933"/>
                </a:lnTo>
                <a:lnTo>
                  <a:pt x="1151" y="3163"/>
                </a:lnTo>
                <a:lnTo>
                  <a:pt x="1496" y="3335"/>
                </a:lnTo>
                <a:lnTo>
                  <a:pt x="1898" y="3450"/>
                </a:lnTo>
                <a:lnTo>
                  <a:pt x="2243" y="3565"/>
                </a:lnTo>
                <a:lnTo>
                  <a:pt x="3048" y="3680"/>
                </a:lnTo>
                <a:lnTo>
                  <a:pt x="3853" y="3738"/>
                </a:lnTo>
                <a:lnTo>
                  <a:pt x="4889" y="3853"/>
                </a:lnTo>
                <a:lnTo>
                  <a:pt x="5924" y="3968"/>
                </a:lnTo>
                <a:lnTo>
                  <a:pt x="6441" y="4083"/>
                </a:lnTo>
                <a:lnTo>
                  <a:pt x="6901" y="4255"/>
                </a:lnTo>
                <a:lnTo>
                  <a:pt x="7361" y="4486"/>
                </a:lnTo>
                <a:lnTo>
                  <a:pt x="7706" y="4831"/>
                </a:lnTo>
                <a:lnTo>
                  <a:pt x="7764" y="4831"/>
                </a:lnTo>
                <a:lnTo>
                  <a:pt x="7764" y="4773"/>
                </a:lnTo>
                <a:lnTo>
                  <a:pt x="7706" y="4658"/>
                </a:lnTo>
                <a:lnTo>
                  <a:pt x="7591" y="4313"/>
                </a:lnTo>
                <a:lnTo>
                  <a:pt x="7189" y="3623"/>
                </a:lnTo>
                <a:lnTo>
                  <a:pt x="6729" y="2933"/>
                </a:lnTo>
                <a:lnTo>
                  <a:pt x="6154" y="2300"/>
                </a:lnTo>
                <a:lnTo>
                  <a:pt x="5579" y="1783"/>
                </a:lnTo>
                <a:lnTo>
                  <a:pt x="4946" y="1265"/>
                </a:lnTo>
                <a:lnTo>
                  <a:pt x="4313" y="805"/>
                </a:lnTo>
                <a:lnTo>
                  <a:pt x="3623" y="460"/>
                </a:lnTo>
                <a:lnTo>
                  <a:pt x="2876" y="173"/>
                </a:lnTo>
                <a:lnTo>
                  <a:pt x="2243" y="58"/>
                </a:lnTo>
                <a:lnTo>
                  <a:pt x="1553" y="0"/>
                </a:lnTo>
                <a:close/>
              </a:path>
            </a:pathLst>
          </a:custGeom>
          <a:solidFill>
            <a:schemeClr val="accent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95" name="Google Shape;95;p4"/>
          <p:cNvSpPr/>
          <p:nvPr/>
        </p:nvSpPr>
        <p:spPr>
          <a:xfrm rot="3360721">
            <a:off x="2230940" y="1231695"/>
            <a:ext cx="225993" cy="509357"/>
          </a:xfrm>
          <a:custGeom>
            <a:avLst/>
            <a:gdLst/>
            <a:ahLst/>
            <a:cxnLst/>
            <a:rect l="l" t="t" r="r" b="b"/>
            <a:pathLst>
              <a:path w="5004" h="11100" extrusionOk="0">
                <a:moveTo>
                  <a:pt x="3336" y="1"/>
                </a:moveTo>
                <a:lnTo>
                  <a:pt x="3106" y="173"/>
                </a:lnTo>
                <a:lnTo>
                  <a:pt x="2646" y="576"/>
                </a:lnTo>
                <a:lnTo>
                  <a:pt x="2070" y="1208"/>
                </a:lnTo>
                <a:lnTo>
                  <a:pt x="1553" y="1899"/>
                </a:lnTo>
                <a:lnTo>
                  <a:pt x="1093" y="2704"/>
                </a:lnTo>
                <a:lnTo>
                  <a:pt x="690" y="3509"/>
                </a:lnTo>
                <a:lnTo>
                  <a:pt x="403" y="4371"/>
                </a:lnTo>
                <a:lnTo>
                  <a:pt x="173" y="5234"/>
                </a:lnTo>
                <a:lnTo>
                  <a:pt x="58" y="6097"/>
                </a:lnTo>
                <a:lnTo>
                  <a:pt x="0" y="6959"/>
                </a:lnTo>
                <a:lnTo>
                  <a:pt x="0" y="7477"/>
                </a:lnTo>
                <a:lnTo>
                  <a:pt x="58" y="8109"/>
                </a:lnTo>
                <a:lnTo>
                  <a:pt x="115" y="8742"/>
                </a:lnTo>
                <a:lnTo>
                  <a:pt x="288" y="9317"/>
                </a:lnTo>
                <a:lnTo>
                  <a:pt x="518" y="9892"/>
                </a:lnTo>
                <a:lnTo>
                  <a:pt x="805" y="10410"/>
                </a:lnTo>
                <a:lnTo>
                  <a:pt x="1035" y="10582"/>
                </a:lnTo>
                <a:lnTo>
                  <a:pt x="1208" y="10755"/>
                </a:lnTo>
                <a:lnTo>
                  <a:pt x="1495" y="10927"/>
                </a:lnTo>
                <a:lnTo>
                  <a:pt x="1725" y="10985"/>
                </a:lnTo>
                <a:lnTo>
                  <a:pt x="2070" y="11042"/>
                </a:lnTo>
                <a:lnTo>
                  <a:pt x="2416" y="11100"/>
                </a:lnTo>
                <a:lnTo>
                  <a:pt x="2703" y="11042"/>
                </a:lnTo>
                <a:lnTo>
                  <a:pt x="3048" y="10985"/>
                </a:lnTo>
                <a:lnTo>
                  <a:pt x="3336" y="10812"/>
                </a:lnTo>
                <a:lnTo>
                  <a:pt x="3681" y="10697"/>
                </a:lnTo>
                <a:lnTo>
                  <a:pt x="3911" y="10525"/>
                </a:lnTo>
                <a:lnTo>
                  <a:pt x="4198" y="10295"/>
                </a:lnTo>
                <a:lnTo>
                  <a:pt x="4428" y="10064"/>
                </a:lnTo>
                <a:lnTo>
                  <a:pt x="4601" y="9777"/>
                </a:lnTo>
                <a:lnTo>
                  <a:pt x="4773" y="9489"/>
                </a:lnTo>
                <a:lnTo>
                  <a:pt x="4888" y="9202"/>
                </a:lnTo>
                <a:lnTo>
                  <a:pt x="4946" y="8857"/>
                </a:lnTo>
                <a:lnTo>
                  <a:pt x="5003" y="8569"/>
                </a:lnTo>
                <a:lnTo>
                  <a:pt x="5003" y="7879"/>
                </a:lnTo>
                <a:lnTo>
                  <a:pt x="4888" y="7132"/>
                </a:lnTo>
                <a:lnTo>
                  <a:pt x="4716" y="6384"/>
                </a:lnTo>
                <a:lnTo>
                  <a:pt x="4428" y="5636"/>
                </a:lnTo>
                <a:lnTo>
                  <a:pt x="4141" y="4889"/>
                </a:lnTo>
                <a:lnTo>
                  <a:pt x="3681" y="3739"/>
                </a:lnTo>
                <a:lnTo>
                  <a:pt x="3508" y="3106"/>
                </a:lnTo>
                <a:lnTo>
                  <a:pt x="3336" y="2531"/>
                </a:lnTo>
                <a:lnTo>
                  <a:pt x="3221" y="1899"/>
                </a:lnTo>
                <a:lnTo>
                  <a:pt x="3163" y="1266"/>
                </a:lnTo>
                <a:lnTo>
                  <a:pt x="3278" y="633"/>
                </a:lnTo>
                <a:lnTo>
                  <a:pt x="3451" y="58"/>
                </a:lnTo>
                <a:lnTo>
                  <a:pt x="3451" y="1"/>
                </a:ln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96" name="Google Shape;96;p4"/>
          <p:cNvSpPr/>
          <p:nvPr/>
        </p:nvSpPr>
        <p:spPr>
          <a:xfrm rot="3360721">
            <a:off x="1953633" y="1154730"/>
            <a:ext cx="161095" cy="126697"/>
          </a:xfrm>
          <a:custGeom>
            <a:avLst/>
            <a:gdLst/>
            <a:ahLst/>
            <a:cxnLst/>
            <a:rect l="l" t="t" r="r" b="b"/>
            <a:pathLst>
              <a:path w="3567" h="2761" extrusionOk="0">
                <a:moveTo>
                  <a:pt x="1726" y="0"/>
                </a:moveTo>
                <a:lnTo>
                  <a:pt x="1381" y="58"/>
                </a:lnTo>
                <a:lnTo>
                  <a:pt x="1093" y="115"/>
                </a:lnTo>
                <a:lnTo>
                  <a:pt x="748" y="288"/>
                </a:lnTo>
                <a:lnTo>
                  <a:pt x="518" y="460"/>
                </a:lnTo>
                <a:lnTo>
                  <a:pt x="346" y="690"/>
                </a:lnTo>
                <a:lnTo>
                  <a:pt x="173" y="920"/>
                </a:lnTo>
                <a:lnTo>
                  <a:pt x="58" y="1150"/>
                </a:lnTo>
                <a:lnTo>
                  <a:pt x="1" y="1438"/>
                </a:lnTo>
                <a:lnTo>
                  <a:pt x="1" y="1725"/>
                </a:lnTo>
                <a:lnTo>
                  <a:pt x="116" y="2013"/>
                </a:lnTo>
                <a:lnTo>
                  <a:pt x="288" y="2243"/>
                </a:lnTo>
                <a:lnTo>
                  <a:pt x="576" y="2473"/>
                </a:lnTo>
                <a:lnTo>
                  <a:pt x="863" y="2588"/>
                </a:lnTo>
                <a:lnTo>
                  <a:pt x="1208" y="2703"/>
                </a:lnTo>
                <a:lnTo>
                  <a:pt x="1496" y="2760"/>
                </a:lnTo>
                <a:lnTo>
                  <a:pt x="2186" y="2760"/>
                </a:lnTo>
                <a:lnTo>
                  <a:pt x="2474" y="2645"/>
                </a:lnTo>
                <a:lnTo>
                  <a:pt x="2819" y="2473"/>
                </a:lnTo>
                <a:lnTo>
                  <a:pt x="3049" y="2300"/>
                </a:lnTo>
                <a:lnTo>
                  <a:pt x="3221" y="2128"/>
                </a:lnTo>
                <a:lnTo>
                  <a:pt x="3394" y="1898"/>
                </a:lnTo>
                <a:lnTo>
                  <a:pt x="3509" y="1610"/>
                </a:lnTo>
                <a:lnTo>
                  <a:pt x="3566" y="1323"/>
                </a:lnTo>
                <a:lnTo>
                  <a:pt x="3509" y="1035"/>
                </a:lnTo>
                <a:lnTo>
                  <a:pt x="3451" y="805"/>
                </a:lnTo>
                <a:lnTo>
                  <a:pt x="3221" y="518"/>
                </a:lnTo>
                <a:lnTo>
                  <a:pt x="2991" y="345"/>
                </a:lnTo>
                <a:lnTo>
                  <a:pt x="2704" y="173"/>
                </a:lnTo>
                <a:lnTo>
                  <a:pt x="2359" y="58"/>
                </a:lnTo>
                <a:lnTo>
                  <a:pt x="2071" y="0"/>
                </a:lnTo>
                <a:close/>
              </a:path>
            </a:pathLst>
          </a:custGeom>
          <a:solidFill>
            <a:schemeClr val="accent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97" name="Google Shape;97;p4"/>
          <p:cNvSpPr/>
          <p:nvPr/>
        </p:nvSpPr>
        <p:spPr>
          <a:xfrm rot="3360721">
            <a:off x="2150401" y="775607"/>
            <a:ext cx="927185" cy="670287"/>
          </a:xfrm>
          <a:custGeom>
            <a:avLst/>
            <a:gdLst/>
            <a:ahLst/>
            <a:cxnLst/>
            <a:rect l="l" t="t" r="r" b="b"/>
            <a:pathLst>
              <a:path w="20530" h="14607" extrusionOk="0">
                <a:moveTo>
                  <a:pt x="18000" y="0"/>
                </a:moveTo>
                <a:lnTo>
                  <a:pt x="16907" y="58"/>
                </a:lnTo>
                <a:lnTo>
                  <a:pt x="15814" y="115"/>
                </a:lnTo>
                <a:lnTo>
                  <a:pt x="14664" y="288"/>
                </a:lnTo>
                <a:lnTo>
                  <a:pt x="13572" y="460"/>
                </a:lnTo>
                <a:lnTo>
                  <a:pt x="12479" y="748"/>
                </a:lnTo>
                <a:lnTo>
                  <a:pt x="11444" y="1035"/>
                </a:lnTo>
                <a:lnTo>
                  <a:pt x="10409" y="1380"/>
                </a:lnTo>
                <a:lnTo>
                  <a:pt x="9374" y="1725"/>
                </a:lnTo>
                <a:lnTo>
                  <a:pt x="8396" y="2128"/>
                </a:lnTo>
                <a:lnTo>
                  <a:pt x="7418" y="2588"/>
                </a:lnTo>
                <a:lnTo>
                  <a:pt x="6441" y="3048"/>
                </a:lnTo>
                <a:lnTo>
                  <a:pt x="5521" y="3623"/>
                </a:lnTo>
                <a:lnTo>
                  <a:pt x="4601" y="4256"/>
                </a:lnTo>
                <a:lnTo>
                  <a:pt x="3795" y="4888"/>
                </a:lnTo>
                <a:lnTo>
                  <a:pt x="2990" y="5636"/>
                </a:lnTo>
                <a:lnTo>
                  <a:pt x="2415" y="6211"/>
                </a:lnTo>
                <a:lnTo>
                  <a:pt x="1840" y="6901"/>
                </a:lnTo>
                <a:lnTo>
                  <a:pt x="1265" y="7648"/>
                </a:lnTo>
                <a:lnTo>
                  <a:pt x="748" y="8454"/>
                </a:lnTo>
                <a:lnTo>
                  <a:pt x="345" y="9259"/>
                </a:lnTo>
                <a:lnTo>
                  <a:pt x="230" y="9719"/>
                </a:lnTo>
                <a:lnTo>
                  <a:pt x="115" y="10121"/>
                </a:lnTo>
                <a:lnTo>
                  <a:pt x="58" y="10581"/>
                </a:lnTo>
                <a:lnTo>
                  <a:pt x="0" y="10984"/>
                </a:lnTo>
                <a:lnTo>
                  <a:pt x="58" y="11444"/>
                </a:lnTo>
                <a:lnTo>
                  <a:pt x="173" y="11846"/>
                </a:lnTo>
                <a:lnTo>
                  <a:pt x="345" y="12306"/>
                </a:lnTo>
                <a:lnTo>
                  <a:pt x="518" y="12709"/>
                </a:lnTo>
                <a:lnTo>
                  <a:pt x="805" y="13112"/>
                </a:lnTo>
                <a:lnTo>
                  <a:pt x="1150" y="13457"/>
                </a:lnTo>
                <a:lnTo>
                  <a:pt x="1553" y="13744"/>
                </a:lnTo>
                <a:lnTo>
                  <a:pt x="1955" y="13974"/>
                </a:lnTo>
                <a:lnTo>
                  <a:pt x="2358" y="14204"/>
                </a:lnTo>
                <a:lnTo>
                  <a:pt x="2818" y="14319"/>
                </a:lnTo>
                <a:lnTo>
                  <a:pt x="3335" y="14492"/>
                </a:lnTo>
                <a:lnTo>
                  <a:pt x="3795" y="14549"/>
                </a:lnTo>
                <a:lnTo>
                  <a:pt x="4313" y="14607"/>
                </a:lnTo>
                <a:lnTo>
                  <a:pt x="4831" y="14607"/>
                </a:lnTo>
                <a:lnTo>
                  <a:pt x="5291" y="14549"/>
                </a:lnTo>
                <a:lnTo>
                  <a:pt x="5751" y="14492"/>
                </a:lnTo>
                <a:lnTo>
                  <a:pt x="6211" y="14377"/>
                </a:lnTo>
                <a:lnTo>
                  <a:pt x="6613" y="14204"/>
                </a:lnTo>
                <a:lnTo>
                  <a:pt x="7131" y="13974"/>
                </a:lnTo>
                <a:lnTo>
                  <a:pt x="7591" y="13687"/>
                </a:lnTo>
                <a:lnTo>
                  <a:pt x="8511" y="13054"/>
                </a:lnTo>
                <a:lnTo>
                  <a:pt x="9316" y="12364"/>
                </a:lnTo>
                <a:lnTo>
                  <a:pt x="10064" y="11559"/>
                </a:lnTo>
                <a:lnTo>
                  <a:pt x="10811" y="10696"/>
                </a:lnTo>
                <a:lnTo>
                  <a:pt x="11444" y="9834"/>
                </a:lnTo>
                <a:lnTo>
                  <a:pt x="12766" y="8109"/>
                </a:lnTo>
                <a:lnTo>
                  <a:pt x="13514" y="6958"/>
                </a:lnTo>
                <a:lnTo>
                  <a:pt x="14319" y="5808"/>
                </a:lnTo>
                <a:lnTo>
                  <a:pt x="15124" y="4658"/>
                </a:lnTo>
                <a:lnTo>
                  <a:pt x="15987" y="3566"/>
                </a:lnTo>
                <a:lnTo>
                  <a:pt x="16447" y="3048"/>
                </a:lnTo>
                <a:lnTo>
                  <a:pt x="16964" y="2530"/>
                </a:lnTo>
                <a:lnTo>
                  <a:pt x="17482" y="2070"/>
                </a:lnTo>
                <a:lnTo>
                  <a:pt x="18000" y="1668"/>
                </a:lnTo>
                <a:lnTo>
                  <a:pt x="18575" y="1265"/>
                </a:lnTo>
                <a:lnTo>
                  <a:pt x="19150" y="920"/>
                </a:lnTo>
                <a:lnTo>
                  <a:pt x="19840" y="690"/>
                </a:lnTo>
                <a:lnTo>
                  <a:pt x="20472" y="460"/>
                </a:lnTo>
                <a:lnTo>
                  <a:pt x="20530" y="403"/>
                </a:lnTo>
                <a:lnTo>
                  <a:pt x="20472" y="345"/>
                </a:lnTo>
                <a:lnTo>
                  <a:pt x="20070" y="230"/>
                </a:lnTo>
                <a:lnTo>
                  <a:pt x="19150" y="58"/>
                </a:lnTo>
                <a:lnTo>
                  <a:pt x="18000"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grpSp>
        <p:nvGrpSpPr>
          <p:cNvPr id="98" name="Google Shape;98;p4"/>
          <p:cNvGrpSpPr/>
          <p:nvPr/>
        </p:nvGrpSpPr>
        <p:grpSpPr>
          <a:xfrm>
            <a:off x="5647548" y="544087"/>
            <a:ext cx="906024" cy="551171"/>
            <a:chOff x="4057027" y="451024"/>
            <a:chExt cx="788852" cy="479891"/>
          </a:xfrm>
        </p:grpSpPr>
        <p:sp>
          <p:nvSpPr>
            <p:cNvPr id="99" name="Google Shape;99;p4"/>
            <p:cNvSpPr/>
            <p:nvPr/>
          </p:nvSpPr>
          <p:spPr>
            <a:xfrm rot="1877252">
              <a:off x="4498961" y="503709"/>
              <a:ext cx="274218" cy="374537"/>
            </a:xfrm>
            <a:custGeom>
              <a:avLst/>
              <a:gdLst/>
              <a:ahLst/>
              <a:cxnLst/>
              <a:rect l="l" t="t" r="r" b="b"/>
              <a:pathLst>
                <a:path w="6845" h="9202" extrusionOk="0">
                  <a:moveTo>
                    <a:pt x="2129" y="1"/>
                  </a:moveTo>
                  <a:lnTo>
                    <a:pt x="1726" y="58"/>
                  </a:lnTo>
                  <a:lnTo>
                    <a:pt x="1323" y="173"/>
                  </a:lnTo>
                  <a:lnTo>
                    <a:pt x="978" y="346"/>
                  </a:lnTo>
                  <a:lnTo>
                    <a:pt x="633" y="633"/>
                  </a:lnTo>
                  <a:lnTo>
                    <a:pt x="346" y="978"/>
                  </a:lnTo>
                  <a:lnTo>
                    <a:pt x="173" y="1323"/>
                  </a:lnTo>
                  <a:lnTo>
                    <a:pt x="1" y="1726"/>
                  </a:lnTo>
                  <a:lnTo>
                    <a:pt x="1" y="2128"/>
                  </a:lnTo>
                  <a:lnTo>
                    <a:pt x="1" y="2473"/>
                  </a:lnTo>
                  <a:lnTo>
                    <a:pt x="116" y="2876"/>
                  </a:lnTo>
                  <a:lnTo>
                    <a:pt x="231" y="3278"/>
                  </a:lnTo>
                  <a:lnTo>
                    <a:pt x="461" y="3623"/>
                  </a:lnTo>
                  <a:lnTo>
                    <a:pt x="921" y="4256"/>
                  </a:lnTo>
                  <a:lnTo>
                    <a:pt x="1438" y="4831"/>
                  </a:lnTo>
                  <a:lnTo>
                    <a:pt x="2071" y="5291"/>
                  </a:lnTo>
                  <a:lnTo>
                    <a:pt x="2704" y="5751"/>
                  </a:lnTo>
                  <a:lnTo>
                    <a:pt x="4429" y="6844"/>
                  </a:lnTo>
                  <a:lnTo>
                    <a:pt x="5234" y="7476"/>
                  </a:lnTo>
                  <a:lnTo>
                    <a:pt x="5636" y="7821"/>
                  </a:lnTo>
                  <a:lnTo>
                    <a:pt x="5981" y="8166"/>
                  </a:lnTo>
                  <a:lnTo>
                    <a:pt x="6326" y="8684"/>
                  </a:lnTo>
                  <a:lnTo>
                    <a:pt x="6557" y="9202"/>
                  </a:lnTo>
                  <a:lnTo>
                    <a:pt x="6614" y="9202"/>
                  </a:lnTo>
                  <a:lnTo>
                    <a:pt x="6672" y="8972"/>
                  </a:lnTo>
                  <a:lnTo>
                    <a:pt x="6787" y="8569"/>
                  </a:lnTo>
                  <a:lnTo>
                    <a:pt x="6787" y="7936"/>
                  </a:lnTo>
                  <a:lnTo>
                    <a:pt x="6844" y="7304"/>
                  </a:lnTo>
                  <a:lnTo>
                    <a:pt x="6787" y="6729"/>
                  </a:lnTo>
                  <a:lnTo>
                    <a:pt x="6729" y="6096"/>
                  </a:lnTo>
                  <a:lnTo>
                    <a:pt x="6614" y="5464"/>
                  </a:lnTo>
                  <a:lnTo>
                    <a:pt x="6442" y="4831"/>
                  </a:lnTo>
                  <a:lnTo>
                    <a:pt x="6039" y="3681"/>
                  </a:lnTo>
                  <a:lnTo>
                    <a:pt x="5636" y="2761"/>
                  </a:lnTo>
                  <a:lnTo>
                    <a:pt x="5406" y="2358"/>
                  </a:lnTo>
                  <a:lnTo>
                    <a:pt x="5119" y="1956"/>
                  </a:lnTo>
                  <a:lnTo>
                    <a:pt x="4831" y="1553"/>
                  </a:lnTo>
                  <a:lnTo>
                    <a:pt x="4486" y="1208"/>
                  </a:lnTo>
                  <a:lnTo>
                    <a:pt x="4084" y="863"/>
                  </a:lnTo>
                  <a:lnTo>
                    <a:pt x="3681" y="576"/>
                  </a:lnTo>
                  <a:lnTo>
                    <a:pt x="3336" y="346"/>
                  </a:lnTo>
                  <a:lnTo>
                    <a:pt x="2934" y="173"/>
                  </a:lnTo>
                  <a:lnTo>
                    <a:pt x="2531" y="58"/>
                  </a:lnTo>
                  <a:lnTo>
                    <a:pt x="212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0" name="Google Shape;100;p4"/>
            <p:cNvSpPr/>
            <p:nvPr/>
          </p:nvSpPr>
          <p:spPr>
            <a:xfrm rot="1877511">
              <a:off x="4098464" y="543776"/>
              <a:ext cx="431351" cy="294387"/>
            </a:xfrm>
            <a:custGeom>
              <a:avLst/>
              <a:gdLst/>
              <a:ahLst/>
              <a:cxnLst/>
              <a:rect l="l" t="t" r="r" b="b"/>
              <a:pathLst>
                <a:path w="15241" h="10237" extrusionOk="0">
                  <a:moveTo>
                    <a:pt x="3796" y="1"/>
                  </a:moveTo>
                  <a:lnTo>
                    <a:pt x="3106" y="58"/>
                  </a:lnTo>
                  <a:lnTo>
                    <a:pt x="2474" y="231"/>
                  </a:lnTo>
                  <a:lnTo>
                    <a:pt x="1841" y="461"/>
                  </a:lnTo>
                  <a:lnTo>
                    <a:pt x="1323" y="806"/>
                  </a:lnTo>
                  <a:lnTo>
                    <a:pt x="863" y="1266"/>
                  </a:lnTo>
                  <a:lnTo>
                    <a:pt x="633" y="1553"/>
                  </a:lnTo>
                  <a:lnTo>
                    <a:pt x="461" y="1841"/>
                  </a:lnTo>
                  <a:lnTo>
                    <a:pt x="288" y="2128"/>
                  </a:lnTo>
                  <a:lnTo>
                    <a:pt x="173" y="2473"/>
                  </a:lnTo>
                  <a:lnTo>
                    <a:pt x="58" y="3221"/>
                  </a:lnTo>
                  <a:lnTo>
                    <a:pt x="1" y="3854"/>
                  </a:lnTo>
                  <a:lnTo>
                    <a:pt x="116" y="4486"/>
                  </a:lnTo>
                  <a:lnTo>
                    <a:pt x="346" y="5061"/>
                  </a:lnTo>
                  <a:lnTo>
                    <a:pt x="691" y="5579"/>
                  </a:lnTo>
                  <a:lnTo>
                    <a:pt x="1093" y="6096"/>
                  </a:lnTo>
                  <a:lnTo>
                    <a:pt x="1611" y="6499"/>
                  </a:lnTo>
                  <a:lnTo>
                    <a:pt x="2186" y="6901"/>
                  </a:lnTo>
                  <a:lnTo>
                    <a:pt x="2761" y="7189"/>
                  </a:lnTo>
                  <a:lnTo>
                    <a:pt x="3336" y="7419"/>
                  </a:lnTo>
                  <a:lnTo>
                    <a:pt x="3911" y="7649"/>
                  </a:lnTo>
                  <a:lnTo>
                    <a:pt x="4486" y="7822"/>
                  </a:lnTo>
                  <a:lnTo>
                    <a:pt x="5751" y="8109"/>
                  </a:lnTo>
                  <a:lnTo>
                    <a:pt x="7017" y="8224"/>
                  </a:lnTo>
                  <a:lnTo>
                    <a:pt x="8627" y="8339"/>
                  </a:lnTo>
                  <a:lnTo>
                    <a:pt x="10294" y="8512"/>
                  </a:lnTo>
                  <a:lnTo>
                    <a:pt x="11157" y="8627"/>
                  </a:lnTo>
                  <a:lnTo>
                    <a:pt x="11962" y="8742"/>
                  </a:lnTo>
                  <a:lnTo>
                    <a:pt x="12767" y="8972"/>
                  </a:lnTo>
                  <a:lnTo>
                    <a:pt x="13515" y="9259"/>
                  </a:lnTo>
                  <a:lnTo>
                    <a:pt x="14377" y="9662"/>
                  </a:lnTo>
                  <a:lnTo>
                    <a:pt x="14780" y="9892"/>
                  </a:lnTo>
                  <a:lnTo>
                    <a:pt x="15183" y="10179"/>
                  </a:lnTo>
                  <a:lnTo>
                    <a:pt x="15240" y="10237"/>
                  </a:lnTo>
                  <a:lnTo>
                    <a:pt x="15240" y="10122"/>
                  </a:lnTo>
                  <a:lnTo>
                    <a:pt x="15183" y="9834"/>
                  </a:lnTo>
                  <a:lnTo>
                    <a:pt x="14952" y="9144"/>
                  </a:lnTo>
                  <a:lnTo>
                    <a:pt x="14550" y="8224"/>
                  </a:lnTo>
                  <a:lnTo>
                    <a:pt x="14090" y="7361"/>
                  </a:lnTo>
                  <a:lnTo>
                    <a:pt x="13572" y="6499"/>
                  </a:lnTo>
                  <a:lnTo>
                    <a:pt x="12997" y="5636"/>
                  </a:lnTo>
                  <a:lnTo>
                    <a:pt x="12365" y="4831"/>
                  </a:lnTo>
                  <a:lnTo>
                    <a:pt x="11675" y="4084"/>
                  </a:lnTo>
                  <a:lnTo>
                    <a:pt x="10985" y="3394"/>
                  </a:lnTo>
                  <a:lnTo>
                    <a:pt x="10237" y="2703"/>
                  </a:lnTo>
                  <a:lnTo>
                    <a:pt x="9604" y="2186"/>
                  </a:lnTo>
                  <a:lnTo>
                    <a:pt x="8972" y="1726"/>
                  </a:lnTo>
                  <a:lnTo>
                    <a:pt x="8282" y="1323"/>
                  </a:lnTo>
                  <a:lnTo>
                    <a:pt x="7592" y="921"/>
                  </a:lnTo>
                  <a:lnTo>
                    <a:pt x="6844" y="576"/>
                  </a:lnTo>
                  <a:lnTo>
                    <a:pt x="6096" y="346"/>
                  </a:lnTo>
                  <a:lnTo>
                    <a:pt x="5291" y="173"/>
                  </a:lnTo>
                  <a:lnTo>
                    <a:pt x="448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
        <p:nvSpPr>
          <p:cNvPr id="101" name="Google Shape;101;p4"/>
          <p:cNvSpPr/>
          <p:nvPr/>
        </p:nvSpPr>
        <p:spPr>
          <a:xfrm rot="3360721">
            <a:off x="2766950" y="1391930"/>
            <a:ext cx="192212" cy="195345"/>
          </a:xfrm>
          <a:custGeom>
            <a:avLst/>
            <a:gdLst/>
            <a:ahLst/>
            <a:cxnLst/>
            <a:rect l="l" t="t" r="r" b="b"/>
            <a:pathLst>
              <a:path w="4256" h="4257" extrusionOk="0">
                <a:moveTo>
                  <a:pt x="1840" y="1"/>
                </a:moveTo>
                <a:lnTo>
                  <a:pt x="1495" y="116"/>
                </a:lnTo>
                <a:lnTo>
                  <a:pt x="1150" y="231"/>
                </a:lnTo>
                <a:lnTo>
                  <a:pt x="805" y="461"/>
                </a:lnTo>
                <a:lnTo>
                  <a:pt x="575" y="691"/>
                </a:lnTo>
                <a:lnTo>
                  <a:pt x="403" y="921"/>
                </a:lnTo>
                <a:lnTo>
                  <a:pt x="230" y="1208"/>
                </a:lnTo>
                <a:lnTo>
                  <a:pt x="115" y="1496"/>
                </a:lnTo>
                <a:lnTo>
                  <a:pt x="58" y="1841"/>
                </a:lnTo>
                <a:lnTo>
                  <a:pt x="0" y="2128"/>
                </a:lnTo>
                <a:lnTo>
                  <a:pt x="58" y="2473"/>
                </a:lnTo>
                <a:lnTo>
                  <a:pt x="115" y="2819"/>
                </a:lnTo>
                <a:lnTo>
                  <a:pt x="230" y="3106"/>
                </a:lnTo>
                <a:lnTo>
                  <a:pt x="403" y="3394"/>
                </a:lnTo>
                <a:lnTo>
                  <a:pt x="633" y="3624"/>
                </a:lnTo>
                <a:lnTo>
                  <a:pt x="863" y="3854"/>
                </a:lnTo>
                <a:lnTo>
                  <a:pt x="1093" y="4026"/>
                </a:lnTo>
                <a:lnTo>
                  <a:pt x="1380" y="4141"/>
                </a:lnTo>
                <a:lnTo>
                  <a:pt x="1725" y="4199"/>
                </a:lnTo>
                <a:lnTo>
                  <a:pt x="2070" y="4256"/>
                </a:lnTo>
                <a:lnTo>
                  <a:pt x="2358" y="4256"/>
                </a:lnTo>
                <a:lnTo>
                  <a:pt x="2703" y="4199"/>
                </a:lnTo>
                <a:lnTo>
                  <a:pt x="2990" y="4084"/>
                </a:lnTo>
                <a:lnTo>
                  <a:pt x="3278" y="3911"/>
                </a:lnTo>
                <a:lnTo>
                  <a:pt x="3508" y="3739"/>
                </a:lnTo>
                <a:lnTo>
                  <a:pt x="3738" y="3509"/>
                </a:lnTo>
                <a:lnTo>
                  <a:pt x="3968" y="3221"/>
                </a:lnTo>
                <a:lnTo>
                  <a:pt x="4083" y="2934"/>
                </a:lnTo>
                <a:lnTo>
                  <a:pt x="4198" y="2646"/>
                </a:lnTo>
                <a:lnTo>
                  <a:pt x="4256" y="2301"/>
                </a:lnTo>
                <a:lnTo>
                  <a:pt x="4256" y="2013"/>
                </a:lnTo>
                <a:lnTo>
                  <a:pt x="4198" y="1668"/>
                </a:lnTo>
                <a:lnTo>
                  <a:pt x="4141" y="1381"/>
                </a:lnTo>
                <a:lnTo>
                  <a:pt x="3968" y="1093"/>
                </a:lnTo>
                <a:lnTo>
                  <a:pt x="3795" y="806"/>
                </a:lnTo>
                <a:lnTo>
                  <a:pt x="3565" y="576"/>
                </a:lnTo>
                <a:lnTo>
                  <a:pt x="3278" y="346"/>
                </a:lnTo>
                <a:lnTo>
                  <a:pt x="2933" y="173"/>
                </a:lnTo>
                <a:lnTo>
                  <a:pt x="2588" y="58"/>
                </a:lnTo>
                <a:lnTo>
                  <a:pt x="2243" y="1"/>
                </a:ln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102" name="Google Shape;102;p4"/>
          <p:cNvSpPr/>
          <p:nvPr/>
        </p:nvSpPr>
        <p:spPr>
          <a:xfrm rot="-1994755">
            <a:off x="9790919" y="2813559"/>
            <a:ext cx="437036" cy="259747"/>
          </a:xfrm>
          <a:custGeom>
            <a:avLst/>
            <a:gdLst/>
            <a:ahLst/>
            <a:cxnLst/>
            <a:rect l="l" t="t" r="r" b="b"/>
            <a:pathLst>
              <a:path w="9720" h="5636" extrusionOk="0">
                <a:moveTo>
                  <a:pt x="7477" y="0"/>
                </a:moveTo>
                <a:lnTo>
                  <a:pt x="7074" y="58"/>
                </a:lnTo>
                <a:lnTo>
                  <a:pt x="6614" y="230"/>
                </a:lnTo>
                <a:lnTo>
                  <a:pt x="6154" y="460"/>
                </a:lnTo>
                <a:lnTo>
                  <a:pt x="5752" y="690"/>
                </a:lnTo>
                <a:lnTo>
                  <a:pt x="5349" y="978"/>
                </a:lnTo>
                <a:lnTo>
                  <a:pt x="4601" y="1668"/>
                </a:lnTo>
                <a:lnTo>
                  <a:pt x="3969" y="2358"/>
                </a:lnTo>
                <a:lnTo>
                  <a:pt x="3106" y="3221"/>
                </a:lnTo>
                <a:lnTo>
                  <a:pt x="2646" y="3681"/>
                </a:lnTo>
                <a:lnTo>
                  <a:pt x="2186" y="4083"/>
                </a:lnTo>
                <a:lnTo>
                  <a:pt x="1726" y="4486"/>
                </a:lnTo>
                <a:lnTo>
                  <a:pt x="1209" y="4773"/>
                </a:lnTo>
                <a:lnTo>
                  <a:pt x="634" y="5003"/>
                </a:lnTo>
                <a:lnTo>
                  <a:pt x="1" y="5118"/>
                </a:lnTo>
                <a:lnTo>
                  <a:pt x="1" y="5176"/>
                </a:lnTo>
                <a:lnTo>
                  <a:pt x="173" y="5291"/>
                </a:lnTo>
                <a:lnTo>
                  <a:pt x="576" y="5406"/>
                </a:lnTo>
                <a:lnTo>
                  <a:pt x="1554" y="5578"/>
                </a:lnTo>
                <a:lnTo>
                  <a:pt x="2531" y="5636"/>
                </a:lnTo>
                <a:lnTo>
                  <a:pt x="3566" y="5578"/>
                </a:lnTo>
                <a:lnTo>
                  <a:pt x="4486" y="5463"/>
                </a:lnTo>
                <a:lnTo>
                  <a:pt x="5407" y="5233"/>
                </a:lnTo>
                <a:lnTo>
                  <a:pt x="6327" y="4946"/>
                </a:lnTo>
                <a:lnTo>
                  <a:pt x="7247" y="4601"/>
                </a:lnTo>
                <a:lnTo>
                  <a:pt x="7649" y="4371"/>
                </a:lnTo>
                <a:lnTo>
                  <a:pt x="8052" y="4083"/>
                </a:lnTo>
                <a:lnTo>
                  <a:pt x="8627" y="3623"/>
                </a:lnTo>
                <a:lnTo>
                  <a:pt x="8914" y="3336"/>
                </a:lnTo>
                <a:lnTo>
                  <a:pt x="9202" y="2991"/>
                </a:lnTo>
                <a:lnTo>
                  <a:pt x="9432" y="2703"/>
                </a:lnTo>
                <a:lnTo>
                  <a:pt x="9605" y="2301"/>
                </a:lnTo>
                <a:lnTo>
                  <a:pt x="9720" y="1956"/>
                </a:lnTo>
                <a:lnTo>
                  <a:pt x="9720" y="1553"/>
                </a:lnTo>
                <a:lnTo>
                  <a:pt x="9605" y="1150"/>
                </a:lnTo>
                <a:lnTo>
                  <a:pt x="9375" y="805"/>
                </a:lnTo>
                <a:lnTo>
                  <a:pt x="9087" y="518"/>
                </a:lnTo>
                <a:lnTo>
                  <a:pt x="8742" y="288"/>
                </a:lnTo>
                <a:lnTo>
                  <a:pt x="8282" y="115"/>
                </a:lnTo>
                <a:lnTo>
                  <a:pt x="7879" y="58"/>
                </a:lnTo>
                <a:lnTo>
                  <a:pt x="7477" y="0"/>
                </a:lnTo>
                <a:close/>
              </a:path>
            </a:pathLst>
          </a:cu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103" name="Google Shape;103;p4"/>
          <p:cNvSpPr/>
          <p:nvPr/>
        </p:nvSpPr>
        <p:spPr>
          <a:xfrm rot="-1275809">
            <a:off x="10176526" y="1341719"/>
            <a:ext cx="682649" cy="463853"/>
          </a:xfrm>
          <a:custGeom>
            <a:avLst/>
            <a:gdLst/>
            <a:ahLst/>
            <a:cxnLst/>
            <a:rect l="l" t="t" r="r" b="b"/>
            <a:pathLst>
              <a:path w="15182" h="10065" extrusionOk="0">
                <a:moveTo>
                  <a:pt x="1840" y="1"/>
                </a:moveTo>
                <a:lnTo>
                  <a:pt x="1035" y="58"/>
                </a:lnTo>
                <a:lnTo>
                  <a:pt x="403" y="231"/>
                </a:lnTo>
                <a:lnTo>
                  <a:pt x="58" y="346"/>
                </a:lnTo>
                <a:lnTo>
                  <a:pt x="0" y="403"/>
                </a:lnTo>
                <a:lnTo>
                  <a:pt x="58" y="403"/>
                </a:lnTo>
                <a:lnTo>
                  <a:pt x="575" y="576"/>
                </a:lnTo>
                <a:lnTo>
                  <a:pt x="1035" y="748"/>
                </a:lnTo>
                <a:lnTo>
                  <a:pt x="1495" y="921"/>
                </a:lnTo>
                <a:lnTo>
                  <a:pt x="1898" y="1208"/>
                </a:lnTo>
                <a:lnTo>
                  <a:pt x="2300" y="1496"/>
                </a:lnTo>
                <a:lnTo>
                  <a:pt x="2703" y="1783"/>
                </a:lnTo>
                <a:lnTo>
                  <a:pt x="3393" y="2473"/>
                </a:lnTo>
                <a:lnTo>
                  <a:pt x="4083" y="3278"/>
                </a:lnTo>
                <a:lnTo>
                  <a:pt x="4716" y="4084"/>
                </a:lnTo>
                <a:lnTo>
                  <a:pt x="5923" y="5636"/>
                </a:lnTo>
                <a:lnTo>
                  <a:pt x="6901" y="6901"/>
                </a:lnTo>
                <a:lnTo>
                  <a:pt x="7419" y="7476"/>
                </a:lnTo>
                <a:lnTo>
                  <a:pt x="7936" y="8052"/>
                </a:lnTo>
                <a:lnTo>
                  <a:pt x="8511" y="8627"/>
                </a:lnTo>
                <a:lnTo>
                  <a:pt x="9144" y="9087"/>
                </a:lnTo>
                <a:lnTo>
                  <a:pt x="9776" y="9547"/>
                </a:lnTo>
                <a:lnTo>
                  <a:pt x="10524" y="9834"/>
                </a:lnTo>
                <a:lnTo>
                  <a:pt x="11156" y="10007"/>
                </a:lnTo>
                <a:lnTo>
                  <a:pt x="11847" y="10064"/>
                </a:lnTo>
                <a:lnTo>
                  <a:pt x="12537" y="10007"/>
                </a:lnTo>
                <a:lnTo>
                  <a:pt x="13227" y="9834"/>
                </a:lnTo>
                <a:lnTo>
                  <a:pt x="13917" y="9547"/>
                </a:lnTo>
                <a:lnTo>
                  <a:pt x="14204" y="9317"/>
                </a:lnTo>
                <a:lnTo>
                  <a:pt x="14434" y="9144"/>
                </a:lnTo>
                <a:lnTo>
                  <a:pt x="14664" y="8857"/>
                </a:lnTo>
                <a:lnTo>
                  <a:pt x="14837" y="8569"/>
                </a:lnTo>
                <a:lnTo>
                  <a:pt x="15009" y="8282"/>
                </a:lnTo>
                <a:lnTo>
                  <a:pt x="15124" y="7937"/>
                </a:lnTo>
                <a:lnTo>
                  <a:pt x="15182" y="7649"/>
                </a:lnTo>
                <a:lnTo>
                  <a:pt x="15182" y="7304"/>
                </a:lnTo>
                <a:lnTo>
                  <a:pt x="15124" y="7016"/>
                </a:lnTo>
                <a:lnTo>
                  <a:pt x="15067" y="6729"/>
                </a:lnTo>
                <a:lnTo>
                  <a:pt x="14837" y="6096"/>
                </a:lnTo>
                <a:lnTo>
                  <a:pt x="14549" y="5521"/>
                </a:lnTo>
                <a:lnTo>
                  <a:pt x="14147" y="4946"/>
                </a:lnTo>
                <a:lnTo>
                  <a:pt x="13744" y="4429"/>
                </a:lnTo>
                <a:lnTo>
                  <a:pt x="13284" y="3969"/>
                </a:lnTo>
                <a:lnTo>
                  <a:pt x="12882" y="3566"/>
                </a:lnTo>
                <a:lnTo>
                  <a:pt x="12249" y="3048"/>
                </a:lnTo>
                <a:lnTo>
                  <a:pt x="11617" y="2588"/>
                </a:lnTo>
                <a:lnTo>
                  <a:pt x="10984" y="2186"/>
                </a:lnTo>
                <a:lnTo>
                  <a:pt x="10294" y="1841"/>
                </a:lnTo>
                <a:lnTo>
                  <a:pt x="9546" y="1496"/>
                </a:lnTo>
                <a:lnTo>
                  <a:pt x="8856" y="1208"/>
                </a:lnTo>
                <a:lnTo>
                  <a:pt x="7361" y="748"/>
                </a:lnTo>
                <a:lnTo>
                  <a:pt x="6613" y="518"/>
                </a:lnTo>
                <a:lnTo>
                  <a:pt x="5866" y="346"/>
                </a:lnTo>
                <a:lnTo>
                  <a:pt x="5061" y="173"/>
                </a:lnTo>
                <a:lnTo>
                  <a:pt x="4256" y="116"/>
                </a:lnTo>
                <a:lnTo>
                  <a:pt x="3451" y="1"/>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104" name="Google Shape;104;p4"/>
          <p:cNvSpPr/>
          <p:nvPr/>
        </p:nvSpPr>
        <p:spPr>
          <a:xfrm rot="-1275809">
            <a:off x="9554437" y="1550210"/>
            <a:ext cx="411155" cy="198815"/>
          </a:xfrm>
          <a:custGeom>
            <a:avLst/>
            <a:gdLst/>
            <a:ahLst/>
            <a:cxnLst/>
            <a:rect l="l" t="t" r="r" b="b"/>
            <a:pathLst>
              <a:path w="9144" h="4314" extrusionOk="0">
                <a:moveTo>
                  <a:pt x="4601" y="1"/>
                </a:moveTo>
                <a:lnTo>
                  <a:pt x="3853" y="116"/>
                </a:lnTo>
                <a:lnTo>
                  <a:pt x="3163" y="231"/>
                </a:lnTo>
                <a:lnTo>
                  <a:pt x="2415" y="461"/>
                </a:lnTo>
                <a:lnTo>
                  <a:pt x="1783" y="749"/>
                </a:lnTo>
                <a:lnTo>
                  <a:pt x="1150" y="1094"/>
                </a:lnTo>
                <a:lnTo>
                  <a:pt x="575" y="1496"/>
                </a:lnTo>
                <a:lnTo>
                  <a:pt x="173" y="1841"/>
                </a:lnTo>
                <a:lnTo>
                  <a:pt x="0" y="2014"/>
                </a:lnTo>
                <a:lnTo>
                  <a:pt x="0" y="2071"/>
                </a:lnTo>
                <a:lnTo>
                  <a:pt x="58" y="2071"/>
                </a:lnTo>
                <a:lnTo>
                  <a:pt x="575" y="2014"/>
                </a:lnTo>
                <a:lnTo>
                  <a:pt x="1035" y="2014"/>
                </a:lnTo>
                <a:lnTo>
                  <a:pt x="1553" y="2129"/>
                </a:lnTo>
                <a:lnTo>
                  <a:pt x="2070" y="2244"/>
                </a:lnTo>
                <a:lnTo>
                  <a:pt x="2530" y="2474"/>
                </a:lnTo>
                <a:lnTo>
                  <a:pt x="2991" y="2704"/>
                </a:lnTo>
                <a:lnTo>
                  <a:pt x="3911" y="3221"/>
                </a:lnTo>
                <a:lnTo>
                  <a:pt x="5061" y="3796"/>
                </a:lnTo>
                <a:lnTo>
                  <a:pt x="5636" y="4026"/>
                </a:lnTo>
                <a:lnTo>
                  <a:pt x="6211" y="4199"/>
                </a:lnTo>
                <a:lnTo>
                  <a:pt x="6786" y="4314"/>
                </a:lnTo>
                <a:lnTo>
                  <a:pt x="7304" y="4256"/>
                </a:lnTo>
                <a:lnTo>
                  <a:pt x="7821" y="4084"/>
                </a:lnTo>
                <a:lnTo>
                  <a:pt x="8109" y="3969"/>
                </a:lnTo>
                <a:lnTo>
                  <a:pt x="8281" y="3796"/>
                </a:lnTo>
                <a:lnTo>
                  <a:pt x="8684" y="3394"/>
                </a:lnTo>
                <a:lnTo>
                  <a:pt x="8971" y="2934"/>
                </a:lnTo>
                <a:lnTo>
                  <a:pt x="9029" y="2646"/>
                </a:lnTo>
                <a:lnTo>
                  <a:pt x="9144" y="2416"/>
                </a:lnTo>
                <a:lnTo>
                  <a:pt x="9144" y="2129"/>
                </a:lnTo>
                <a:lnTo>
                  <a:pt x="9144" y="1899"/>
                </a:lnTo>
                <a:lnTo>
                  <a:pt x="9086" y="1669"/>
                </a:lnTo>
                <a:lnTo>
                  <a:pt x="8971" y="1439"/>
                </a:lnTo>
                <a:lnTo>
                  <a:pt x="8856" y="1209"/>
                </a:lnTo>
                <a:lnTo>
                  <a:pt x="8741" y="1036"/>
                </a:lnTo>
                <a:lnTo>
                  <a:pt x="8339" y="749"/>
                </a:lnTo>
                <a:lnTo>
                  <a:pt x="7936" y="519"/>
                </a:lnTo>
                <a:lnTo>
                  <a:pt x="7419" y="346"/>
                </a:lnTo>
                <a:lnTo>
                  <a:pt x="6958" y="173"/>
                </a:lnTo>
                <a:lnTo>
                  <a:pt x="6038" y="58"/>
                </a:lnTo>
                <a:lnTo>
                  <a:pt x="5348" y="1"/>
                </a:ln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105" name="Google Shape;105;p4"/>
          <p:cNvSpPr/>
          <p:nvPr/>
        </p:nvSpPr>
        <p:spPr>
          <a:xfrm rot="-1275809">
            <a:off x="9239957" y="713889"/>
            <a:ext cx="488763" cy="675848"/>
          </a:xfrm>
          <a:custGeom>
            <a:avLst/>
            <a:gdLst/>
            <a:ahLst/>
            <a:cxnLst/>
            <a:rect l="l" t="t" r="r" b="b"/>
            <a:pathLst>
              <a:path w="10870" h="14665" extrusionOk="0">
                <a:moveTo>
                  <a:pt x="7304" y="1"/>
                </a:moveTo>
                <a:lnTo>
                  <a:pt x="6672" y="58"/>
                </a:lnTo>
                <a:lnTo>
                  <a:pt x="6097" y="231"/>
                </a:lnTo>
                <a:lnTo>
                  <a:pt x="5522" y="518"/>
                </a:lnTo>
                <a:lnTo>
                  <a:pt x="5004" y="921"/>
                </a:lnTo>
                <a:lnTo>
                  <a:pt x="4544" y="1381"/>
                </a:lnTo>
                <a:lnTo>
                  <a:pt x="4141" y="1956"/>
                </a:lnTo>
                <a:lnTo>
                  <a:pt x="3796" y="2474"/>
                </a:lnTo>
                <a:lnTo>
                  <a:pt x="3509" y="2991"/>
                </a:lnTo>
                <a:lnTo>
                  <a:pt x="3279" y="3566"/>
                </a:lnTo>
                <a:lnTo>
                  <a:pt x="3049" y="4199"/>
                </a:lnTo>
                <a:lnTo>
                  <a:pt x="2704" y="5406"/>
                </a:lnTo>
                <a:lnTo>
                  <a:pt x="2474" y="6614"/>
                </a:lnTo>
                <a:lnTo>
                  <a:pt x="2244" y="8224"/>
                </a:lnTo>
                <a:lnTo>
                  <a:pt x="2014" y="9892"/>
                </a:lnTo>
                <a:lnTo>
                  <a:pt x="1841" y="10697"/>
                </a:lnTo>
                <a:lnTo>
                  <a:pt x="1611" y="11502"/>
                </a:lnTo>
                <a:lnTo>
                  <a:pt x="1381" y="12307"/>
                </a:lnTo>
                <a:lnTo>
                  <a:pt x="1036" y="13055"/>
                </a:lnTo>
                <a:lnTo>
                  <a:pt x="576" y="13860"/>
                </a:lnTo>
                <a:lnTo>
                  <a:pt x="288" y="14262"/>
                </a:lnTo>
                <a:lnTo>
                  <a:pt x="1" y="14607"/>
                </a:lnTo>
                <a:lnTo>
                  <a:pt x="1" y="14665"/>
                </a:lnTo>
                <a:lnTo>
                  <a:pt x="58" y="14665"/>
                </a:lnTo>
                <a:lnTo>
                  <a:pt x="346" y="14607"/>
                </a:lnTo>
                <a:lnTo>
                  <a:pt x="1036" y="14492"/>
                </a:lnTo>
                <a:lnTo>
                  <a:pt x="1956" y="14147"/>
                </a:lnTo>
                <a:lnTo>
                  <a:pt x="2876" y="13745"/>
                </a:lnTo>
                <a:lnTo>
                  <a:pt x="3796" y="13285"/>
                </a:lnTo>
                <a:lnTo>
                  <a:pt x="4659" y="12767"/>
                </a:lnTo>
                <a:lnTo>
                  <a:pt x="5464" y="12192"/>
                </a:lnTo>
                <a:lnTo>
                  <a:pt x="6269" y="11560"/>
                </a:lnTo>
                <a:lnTo>
                  <a:pt x="7017" y="10869"/>
                </a:lnTo>
                <a:lnTo>
                  <a:pt x="7764" y="10237"/>
                </a:lnTo>
                <a:lnTo>
                  <a:pt x="8282" y="9604"/>
                </a:lnTo>
                <a:lnTo>
                  <a:pt x="8799" y="8972"/>
                </a:lnTo>
                <a:lnTo>
                  <a:pt x="9259" y="8339"/>
                </a:lnTo>
                <a:lnTo>
                  <a:pt x="9720" y="7707"/>
                </a:lnTo>
                <a:lnTo>
                  <a:pt x="10065" y="6959"/>
                </a:lnTo>
                <a:lnTo>
                  <a:pt x="10352" y="6269"/>
                </a:lnTo>
                <a:lnTo>
                  <a:pt x="10640" y="5464"/>
                </a:lnTo>
                <a:lnTo>
                  <a:pt x="10812" y="4659"/>
                </a:lnTo>
                <a:lnTo>
                  <a:pt x="10870" y="3969"/>
                </a:lnTo>
                <a:lnTo>
                  <a:pt x="10870" y="3279"/>
                </a:lnTo>
                <a:lnTo>
                  <a:pt x="10755" y="2646"/>
                </a:lnTo>
                <a:lnTo>
                  <a:pt x="10525" y="2014"/>
                </a:lnTo>
                <a:lnTo>
                  <a:pt x="10237" y="1438"/>
                </a:lnTo>
                <a:lnTo>
                  <a:pt x="9777" y="978"/>
                </a:lnTo>
                <a:lnTo>
                  <a:pt x="9547" y="748"/>
                </a:lnTo>
                <a:lnTo>
                  <a:pt x="9259" y="576"/>
                </a:lnTo>
                <a:lnTo>
                  <a:pt x="8972" y="403"/>
                </a:lnTo>
                <a:lnTo>
                  <a:pt x="8627" y="231"/>
                </a:lnTo>
                <a:lnTo>
                  <a:pt x="7937" y="58"/>
                </a:lnTo>
                <a:lnTo>
                  <a:pt x="7304" y="1"/>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106" name="Google Shape;106;p4"/>
          <p:cNvSpPr/>
          <p:nvPr/>
        </p:nvSpPr>
        <p:spPr>
          <a:xfrm rot="-1275809">
            <a:off x="9639775" y="936275"/>
            <a:ext cx="830043" cy="386983"/>
          </a:xfrm>
          <a:custGeom>
            <a:avLst/>
            <a:gdLst/>
            <a:ahLst/>
            <a:cxnLst/>
            <a:rect l="l" t="t" r="r" b="b"/>
            <a:pathLst>
              <a:path w="18460" h="8397" extrusionOk="0">
                <a:moveTo>
                  <a:pt x="11674" y="1"/>
                </a:moveTo>
                <a:lnTo>
                  <a:pt x="10812" y="116"/>
                </a:lnTo>
                <a:lnTo>
                  <a:pt x="9949" y="231"/>
                </a:lnTo>
                <a:lnTo>
                  <a:pt x="9086" y="461"/>
                </a:lnTo>
                <a:lnTo>
                  <a:pt x="8224" y="691"/>
                </a:lnTo>
                <a:lnTo>
                  <a:pt x="7246" y="1036"/>
                </a:lnTo>
                <a:lnTo>
                  <a:pt x="6211" y="1438"/>
                </a:lnTo>
                <a:lnTo>
                  <a:pt x="5176" y="1956"/>
                </a:lnTo>
                <a:lnTo>
                  <a:pt x="4198" y="2474"/>
                </a:lnTo>
                <a:lnTo>
                  <a:pt x="3278" y="3049"/>
                </a:lnTo>
                <a:lnTo>
                  <a:pt x="2358" y="3681"/>
                </a:lnTo>
                <a:lnTo>
                  <a:pt x="1553" y="4371"/>
                </a:lnTo>
                <a:lnTo>
                  <a:pt x="748" y="5176"/>
                </a:lnTo>
                <a:lnTo>
                  <a:pt x="230" y="5751"/>
                </a:lnTo>
                <a:lnTo>
                  <a:pt x="58" y="6039"/>
                </a:lnTo>
                <a:lnTo>
                  <a:pt x="0" y="6096"/>
                </a:lnTo>
                <a:lnTo>
                  <a:pt x="58" y="6096"/>
                </a:lnTo>
                <a:lnTo>
                  <a:pt x="575" y="5981"/>
                </a:lnTo>
                <a:lnTo>
                  <a:pt x="1093" y="5866"/>
                </a:lnTo>
                <a:lnTo>
                  <a:pt x="2128" y="5866"/>
                </a:lnTo>
                <a:lnTo>
                  <a:pt x="3048" y="5924"/>
                </a:lnTo>
                <a:lnTo>
                  <a:pt x="3968" y="6039"/>
                </a:lnTo>
                <a:lnTo>
                  <a:pt x="4831" y="6212"/>
                </a:lnTo>
                <a:lnTo>
                  <a:pt x="5693" y="6499"/>
                </a:lnTo>
                <a:lnTo>
                  <a:pt x="7476" y="7074"/>
                </a:lnTo>
                <a:lnTo>
                  <a:pt x="9144" y="7649"/>
                </a:lnTo>
                <a:lnTo>
                  <a:pt x="10466" y="7994"/>
                </a:lnTo>
                <a:lnTo>
                  <a:pt x="11847" y="8282"/>
                </a:lnTo>
                <a:lnTo>
                  <a:pt x="12537" y="8339"/>
                </a:lnTo>
                <a:lnTo>
                  <a:pt x="13227" y="8397"/>
                </a:lnTo>
                <a:lnTo>
                  <a:pt x="13917" y="8397"/>
                </a:lnTo>
                <a:lnTo>
                  <a:pt x="14549" y="8339"/>
                </a:lnTo>
                <a:lnTo>
                  <a:pt x="15297" y="8224"/>
                </a:lnTo>
                <a:lnTo>
                  <a:pt x="15987" y="7994"/>
                </a:lnTo>
                <a:lnTo>
                  <a:pt x="16620" y="7649"/>
                </a:lnTo>
                <a:lnTo>
                  <a:pt x="17195" y="7247"/>
                </a:lnTo>
                <a:lnTo>
                  <a:pt x="17655" y="6787"/>
                </a:lnTo>
                <a:lnTo>
                  <a:pt x="18057" y="6212"/>
                </a:lnTo>
                <a:lnTo>
                  <a:pt x="18172" y="5866"/>
                </a:lnTo>
                <a:lnTo>
                  <a:pt x="18287" y="5521"/>
                </a:lnTo>
                <a:lnTo>
                  <a:pt x="18402" y="5176"/>
                </a:lnTo>
                <a:lnTo>
                  <a:pt x="18460" y="4774"/>
                </a:lnTo>
                <a:lnTo>
                  <a:pt x="18460" y="4371"/>
                </a:lnTo>
                <a:lnTo>
                  <a:pt x="18460" y="3969"/>
                </a:lnTo>
                <a:lnTo>
                  <a:pt x="18402" y="3566"/>
                </a:lnTo>
                <a:lnTo>
                  <a:pt x="18345" y="3221"/>
                </a:lnTo>
                <a:lnTo>
                  <a:pt x="18230" y="2876"/>
                </a:lnTo>
                <a:lnTo>
                  <a:pt x="18057" y="2589"/>
                </a:lnTo>
                <a:lnTo>
                  <a:pt x="17655" y="2014"/>
                </a:lnTo>
                <a:lnTo>
                  <a:pt x="17137" y="1496"/>
                </a:lnTo>
                <a:lnTo>
                  <a:pt x="16562" y="1036"/>
                </a:lnTo>
                <a:lnTo>
                  <a:pt x="15872" y="691"/>
                </a:lnTo>
                <a:lnTo>
                  <a:pt x="15182" y="403"/>
                </a:lnTo>
                <a:lnTo>
                  <a:pt x="14319" y="173"/>
                </a:lnTo>
                <a:lnTo>
                  <a:pt x="13457" y="58"/>
                </a:lnTo>
                <a:lnTo>
                  <a:pt x="12594" y="1"/>
                </a:ln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107" name="Google Shape;107;p4"/>
          <p:cNvSpPr/>
          <p:nvPr/>
        </p:nvSpPr>
        <p:spPr>
          <a:xfrm rot="-1275809">
            <a:off x="2295155" y="5956668"/>
            <a:ext cx="181072" cy="159088"/>
          </a:xfrm>
          <a:custGeom>
            <a:avLst/>
            <a:gdLst/>
            <a:ahLst/>
            <a:cxnLst/>
            <a:rect l="l" t="t" r="r" b="b"/>
            <a:pathLst>
              <a:path w="4027" h="3452" extrusionOk="0">
                <a:moveTo>
                  <a:pt x="1381" y="1"/>
                </a:moveTo>
                <a:lnTo>
                  <a:pt x="1036" y="116"/>
                </a:lnTo>
                <a:lnTo>
                  <a:pt x="749" y="231"/>
                </a:lnTo>
                <a:lnTo>
                  <a:pt x="461" y="404"/>
                </a:lnTo>
                <a:lnTo>
                  <a:pt x="231" y="691"/>
                </a:lnTo>
                <a:lnTo>
                  <a:pt x="58" y="979"/>
                </a:lnTo>
                <a:lnTo>
                  <a:pt x="1" y="1266"/>
                </a:lnTo>
                <a:lnTo>
                  <a:pt x="58" y="1669"/>
                </a:lnTo>
                <a:lnTo>
                  <a:pt x="173" y="2014"/>
                </a:lnTo>
                <a:lnTo>
                  <a:pt x="346" y="2359"/>
                </a:lnTo>
                <a:lnTo>
                  <a:pt x="576" y="2646"/>
                </a:lnTo>
                <a:lnTo>
                  <a:pt x="864" y="2934"/>
                </a:lnTo>
                <a:lnTo>
                  <a:pt x="1209" y="3164"/>
                </a:lnTo>
                <a:lnTo>
                  <a:pt x="1554" y="3279"/>
                </a:lnTo>
                <a:lnTo>
                  <a:pt x="1956" y="3394"/>
                </a:lnTo>
                <a:lnTo>
                  <a:pt x="2359" y="3451"/>
                </a:lnTo>
                <a:lnTo>
                  <a:pt x="2704" y="3451"/>
                </a:lnTo>
                <a:lnTo>
                  <a:pt x="2991" y="3336"/>
                </a:lnTo>
                <a:lnTo>
                  <a:pt x="3336" y="3221"/>
                </a:lnTo>
                <a:lnTo>
                  <a:pt x="3624" y="3049"/>
                </a:lnTo>
                <a:lnTo>
                  <a:pt x="3854" y="2761"/>
                </a:lnTo>
                <a:lnTo>
                  <a:pt x="3969" y="2474"/>
                </a:lnTo>
                <a:lnTo>
                  <a:pt x="4026" y="2186"/>
                </a:lnTo>
                <a:lnTo>
                  <a:pt x="4026" y="1784"/>
                </a:lnTo>
                <a:lnTo>
                  <a:pt x="3911" y="1439"/>
                </a:lnTo>
                <a:lnTo>
                  <a:pt x="3681" y="1094"/>
                </a:lnTo>
                <a:lnTo>
                  <a:pt x="3451" y="749"/>
                </a:lnTo>
                <a:lnTo>
                  <a:pt x="3164" y="519"/>
                </a:lnTo>
                <a:lnTo>
                  <a:pt x="2819" y="289"/>
                </a:lnTo>
                <a:lnTo>
                  <a:pt x="2474" y="116"/>
                </a:lnTo>
                <a:lnTo>
                  <a:pt x="2129" y="58"/>
                </a:lnTo>
                <a:lnTo>
                  <a:pt x="1726" y="1"/>
                </a:ln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108" name="Google Shape;108;p4"/>
          <p:cNvSpPr/>
          <p:nvPr/>
        </p:nvSpPr>
        <p:spPr>
          <a:xfrm rot="-1275809">
            <a:off x="8926852" y="1160775"/>
            <a:ext cx="310344" cy="450627"/>
          </a:xfrm>
          <a:custGeom>
            <a:avLst/>
            <a:gdLst/>
            <a:ahLst/>
            <a:cxnLst/>
            <a:rect l="l" t="t" r="r" b="b"/>
            <a:pathLst>
              <a:path w="6902" h="9778" extrusionOk="0">
                <a:moveTo>
                  <a:pt x="4429" y="1"/>
                </a:moveTo>
                <a:lnTo>
                  <a:pt x="4084" y="58"/>
                </a:lnTo>
                <a:lnTo>
                  <a:pt x="3796" y="116"/>
                </a:lnTo>
                <a:lnTo>
                  <a:pt x="3451" y="231"/>
                </a:lnTo>
                <a:lnTo>
                  <a:pt x="3164" y="404"/>
                </a:lnTo>
                <a:lnTo>
                  <a:pt x="2876" y="576"/>
                </a:lnTo>
                <a:lnTo>
                  <a:pt x="2646" y="806"/>
                </a:lnTo>
                <a:lnTo>
                  <a:pt x="2416" y="1036"/>
                </a:lnTo>
                <a:lnTo>
                  <a:pt x="2244" y="1324"/>
                </a:lnTo>
                <a:lnTo>
                  <a:pt x="1956" y="1956"/>
                </a:lnTo>
                <a:lnTo>
                  <a:pt x="1726" y="2704"/>
                </a:lnTo>
                <a:lnTo>
                  <a:pt x="1611" y="3451"/>
                </a:lnTo>
                <a:lnTo>
                  <a:pt x="1496" y="4256"/>
                </a:lnTo>
                <a:lnTo>
                  <a:pt x="1439" y="5004"/>
                </a:lnTo>
                <a:lnTo>
                  <a:pt x="1381" y="6269"/>
                </a:lnTo>
                <a:lnTo>
                  <a:pt x="1266" y="6902"/>
                </a:lnTo>
                <a:lnTo>
                  <a:pt x="1151" y="7534"/>
                </a:lnTo>
                <a:lnTo>
                  <a:pt x="979" y="8109"/>
                </a:lnTo>
                <a:lnTo>
                  <a:pt x="748" y="8684"/>
                </a:lnTo>
                <a:lnTo>
                  <a:pt x="461" y="9202"/>
                </a:lnTo>
                <a:lnTo>
                  <a:pt x="1" y="9662"/>
                </a:lnTo>
                <a:lnTo>
                  <a:pt x="1" y="9720"/>
                </a:lnTo>
                <a:lnTo>
                  <a:pt x="58" y="9777"/>
                </a:lnTo>
                <a:lnTo>
                  <a:pt x="346" y="9720"/>
                </a:lnTo>
                <a:lnTo>
                  <a:pt x="979" y="9547"/>
                </a:lnTo>
                <a:lnTo>
                  <a:pt x="1784" y="9259"/>
                </a:lnTo>
                <a:lnTo>
                  <a:pt x="2531" y="8799"/>
                </a:lnTo>
                <a:lnTo>
                  <a:pt x="3279" y="8339"/>
                </a:lnTo>
                <a:lnTo>
                  <a:pt x="3969" y="7764"/>
                </a:lnTo>
                <a:lnTo>
                  <a:pt x="4601" y="7074"/>
                </a:lnTo>
                <a:lnTo>
                  <a:pt x="5176" y="6384"/>
                </a:lnTo>
                <a:lnTo>
                  <a:pt x="5694" y="5694"/>
                </a:lnTo>
                <a:lnTo>
                  <a:pt x="6097" y="4947"/>
                </a:lnTo>
                <a:lnTo>
                  <a:pt x="6327" y="4429"/>
                </a:lnTo>
                <a:lnTo>
                  <a:pt x="6557" y="3911"/>
                </a:lnTo>
                <a:lnTo>
                  <a:pt x="6729" y="3279"/>
                </a:lnTo>
                <a:lnTo>
                  <a:pt x="6844" y="2704"/>
                </a:lnTo>
                <a:lnTo>
                  <a:pt x="6902" y="2071"/>
                </a:lnTo>
                <a:lnTo>
                  <a:pt x="6844" y="1496"/>
                </a:lnTo>
                <a:lnTo>
                  <a:pt x="6729" y="1209"/>
                </a:lnTo>
                <a:lnTo>
                  <a:pt x="6614" y="979"/>
                </a:lnTo>
                <a:lnTo>
                  <a:pt x="6442" y="749"/>
                </a:lnTo>
                <a:lnTo>
                  <a:pt x="6269" y="519"/>
                </a:lnTo>
                <a:lnTo>
                  <a:pt x="5982" y="346"/>
                </a:lnTo>
                <a:lnTo>
                  <a:pt x="5694" y="173"/>
                </a:lnTo>
                <a:lnTo>
                  <a:pt x="5407" y="116"/>
                </a:lnTo>
                <a:lnTo>
                  <a:pt x="5061" y="1"/>
                </a:lnTo>
                <a:close/>
              </a:path>
            </a:pathLst>
          </a:custGeom>
          <a:solidFill>
            <a:schemeClr val="accent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109" name="Google Shape;109;p4"/>
          <p:cNvSpPr/>
          <p:nvPr/>
        </p:nvSpPr>
        <p:spPr>
          <a:xfrm rot="-1275809">
            <a:off x="8937730" y="869661"/>
            <a:ext cx="230173" cy="185588"/>
          </a:xfrm>
          <a:custGeom>
            <a:avLst/>
            <a:gdLst/>
            <a:ahLst/>
            <a:cxnLst/>
            <a:rect l="l" t="t" r="r" b="b"/>
            <a:pathLst>
              <a:path w="5119" h="4027" extrusionOk="0">
                <a:moveTo>
                  <a:pt x="2014" y="1"/>
                </a:moveTo>
                <a:lnTo>
                  <a:pt x="1553" y="116"/>
                </a:lnTo>
                <a:lnTo>
                  <a:pt x="1151" y="231"/>
                </a:lnTo>
                <a:lnTo>
                  <a:pt x="806" y="461"/>
                </a:lnTo>
                <a:lnTo>
                  <a:pt x="518" y="748"/>
                </a:lnTo>
                <a:lnTo>
                  <a:pt x="231" y="1093"/>
                </a:lnTo>
                <a:lnTo>
                  <a:pt x="58" y="1438"/>
                </a:lnTo>
                <a:lnTo>
                  <a:pt x="1" y="1841"/>
                </a:lnTo>
                <a:lnTo>
                  <a:pt x="58" y="2244"/>
                </a:lnTo>
                <a:lnTo>
                  <a:pt x="231" y="2646"/>
                </a:lnTo>
                <a:lnTo>
                  <a:pt x="518" y="3049"/>
                </a:lnTo>
                <a:lnTo>
                  <a:pt x="863" y="3336"/>
                </a:lnTo>
                <a:lnTo>
                  <a:pt x="1266" y="3624"/>
                </a:lnTo>
                <a:lnTo>
                  <a:pt x="1668" y="3796"/>
                </a:lnTo>
                <a:lnTo>
                  <a:pt x="2129" y="3969"/>
                </a:lnTo>
                <a:lnTo>
                  <a:pt x="2646" y="4026"/>
                </a:lnTo>
                <a:lnTo>
                  <a:pt x="3106" y="3969"/>
                </a:lnTo>
                <a:lnTo>
                  <a:pt x="3566" y="3911"/>
                </a:lnTo>
                <a:lnTo>
                  <a:pt x="3969" y="3739"/>
                </a:lnTo>
                <a:lnTo>
                  <a:pt x="4314" y="3509"/>
                </a:lnTo>
                <a:lnTo>
                  <a:pt x="4659" y="3221"/>
                </a:lnTo>
                <a:lnTo>
                  <a:pt x="4889" y="2934"/>
                </a:lnTo>
                <a:lnTo>
                  <a:pt x="5061" y="2531"/>
                </a:lnTo>
                <a:lnTo>
                  <a:pt x="5119" y="2186"/>
                </a:lnTo>
                <a:lnTo>
                  <a:pt x="5061" y="1726"/>
                </a:lnTo>
                <a:lnTo>
                  <a:pt x="4889" y="1323"/>
                </a:lnTo>
                <a:lnTo>
                  <a:pt x="4601" y="978"/>
                </a:lnTo>
                <a:lnTo>
                  <a:pt x="4256" y="633"/>
                </a:lnTo>
                <a:lnTo>
                  <a:pt x="3854" y="346"/>
                </a:lnTo>
                <a:lnTo>
                  <a:pt x="3451" y="173"/>
                </a:lnTo>
                <a:lnTo>
                  <a:pt x="2991" y="58"/>
                </a:lnTo>
                <a:lnTo>
                  <a:pt x="2531" y="1"/>
                </a:lnTo>
                <a:close/>
              </a:path>
            </a:pathLst>
          </a:cu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110" name="Google Shape;110;p4"/>
          <p:cNvSpPr/>
          <p:nvPr/>
        </p:nvSpPr>
        <p:spPr>
          <a:xfrm>
            <a:off x="3822540" y="5304717"/>
            <a:ext cx="278032" cy="387304"/>
          </a:xfrm>
          <a:custGeom>
            <a:avLst/>
            <a:gdLst/>
            <a:ahLst/>
            <a:cxnLst/>
            <a:rect l="l" t="t" r="r" b="b"/>
            <a:pathLst>
              <a:path w="9087" h="12250" extrusionOk="0">
                <a:moveTo>
                  <a:pt x="288" y="0"/>
                </a:moveTo>
                <a:lnTo>
                  <a:pt x="230" y="58"/>
                </a:lnTo>
                <a:lnTo>
                  <a:pt x="173" y="288"/>
                </a:lnTo>
                <a:lnTo>
                  <a:pt x="58" y="863"/>
                </a:lnTo>
                <a:lnTo>
                  <a:pt x="0" y="1668"/>
                </a:lnTo>
                <a:lnTo>
                  <a:pt x="0" y="2530"/>
                </a:lnTo>
                <a:lnTo>
                  <a:pt x="0" y="3336"/>
                </a:lnTo>
                <a:lnTo>
                  <a:pt x="115" y="4198"/>
                </a:lnTo>
                <a:lnTo>
                  <a:pt x="288" y="5003"/>
                </a:lnTo>
                <a:lnTo>
                  <a:pt x="460" y="5808"/>
                </a:lnTo>
                <a:lnTo>
                  <a:pt x="748" y="6613"/>
                </a:lnTo>
                <a:lnTo>
                  <a:pt x="978" y="7361"/>
                </a:lnTo>
                <a:lnTo>
                  <a:pt x="1266" y="7994"/>
                </a:lnTo>
                <a:lnTo>
                  <a:pt x="1553" y="8569"/>
                </a:lnTo>
                <a:lnTo>
                  <a:pt x="1898" y="9144"/>
                </a:lnTo>
                <a:lnTo>
                  <a:pt x="2243" y="9719"/>
                </a:lnTo>
                <a:lnTo>
                  <a:pt x="2646" y="10236"/>
                </a:lnTo>
                <a:lnTo>
                  <a:pt x="3106" y="10696"/>
                </a:lnTo>
                <a:lnTo>
                  <a:pt x="3566" y="11156"/>
                </a:lnTo>
                <a:lnTo>
                  <a:pt x="4141" y="11559"/>
                </a:lnTo>
                <a:lnTo>
                  <a:pt x="4658" y="11847"/>
                </a:lnTo>
                <a:lnTo>
                  <a:pt x="5176" y="12077"/>
                </a:lnTo>
                <a:lnTo>
                  <a:pt x="5694" y="12192"/>
                </a:lnTo>
                <a:lnTo>
                  <a:pt x="6211" y="12249"/>
                </a:lnTo>
                <a:lnTo>
                  <a:pt x="6786" y="12192"/>
                </a:lnTo>
                <a:lnTo>
                  <a:pt x="7304" y="12077"/>
                </a:lnTo>
                <a:lnTo>
                  <a:pt x="7764" y="11789"/>
                </a:lnTo>
                <a:lnTo>
                  <a:pt x="8224" y="11386"/>
                </a:lnTo>
                <a:lnTo>
                  <a:pt x="8626" y="10984"/>
                </a:lnTo>
                <a:lnTo>
                  <a:pt x="8856" y="10466"/>
                </a:lnTo>
                <a:lnTo>
                  <a:pt x="9029" y="10006"/>
                </a:lnTo>
                <a:lnTo>
                  <a:pt x="9086" y="9489"/>
                </a:lnTo>
                <a:lnTo>
                  <a:pt x="9086" y="8971"/>
                </a:lnTo>
                <a:lnTo>
                  <a:pt x="8971" y="8454"/>
                </a:lnTo>
                <a:lnTo>
                  <a:pt x="8741" y="7936"/>
                </a:lnTo>
                <a:lnTo>
                  <a:pt x="8454" y="7419"/>
                </a:lnTo>
                <a:lnTo>
                  <a:pt x="8166" y="7016"/>
                </a:lnTo>
                <a:lnTo>
                  <a:pt x="7879" y="6613"/>
                </a:lnTo>
                <a:lnTo>
                  <a:pt x="7131" y="5866"/>
                </a:lnTo>
                <a:lnTo>
                  <a:pt x="6326" y="5176"/>
                </a:lnTo>
                <a:lnTo>
                  <a:pt x="5521" y="4601"/>
                </a:lnTo>
                <a:lnTo>
                  <a:pt x="4371" y="3911"/>
                </a:lnTo>
                <a:lnTo>
                  <a:pt x="3221" y="3163"/>
                </a:lnTo>
                <a:lnTo>
                  <a:pt x="2646" y="2760"/>
                </a:lnTo>
                <a:lnTo>
                  <a:pt x="2071" y="2300"/>
                </a:lnTo>
                <a:lnTo>
                  <a:pt x="1611" y="1840"/>
                </a:lnTo>
                <a:lnTo>
                  <a:pt x="1151" y="1380"/>
                </a:lnTo>
                <a:lnTo>
                  <a:pt x="690" y="748"/>
                </a:lnTo>
                <a:lnTo>
                  <a:pt x="288"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Tree>
    <p:extLst>
      <p:ext uri="{BB962C8B-B14F-4D97-AF65-F5344CB8AC3E}">
        <p14:creationId xmlns:p14="http://schemas.microsoft.com/office/powerpoint/2010/main" val="335230936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10" name="Title Placeholder 1"/>
          <p:cNvSpPr>
            <a:spLocks noGrp="1"/>
          </p:cNvSpPr>
          <p:nvPr>
            <p:ph type="title"/>
          </p:nvPr>
        </p:nvSpPr>
        <p:spPr>
          <a:xfrm>
            <a:off x="1154954" y="947920"/>
            <a:ext cx="8761413" cy="728480"/>
          </a:xfrm>
          <a:prstGeom prst="rect">
            <a:avLst/>
          </a:prstGeom>
        </p:spPr>
        <p:txBody>
          <a:bodyPr vert="horz" lIns="91440" tIns="45720" rIns="91440" bIns="45720" rtlCol="0" anchor="ctr">
            <a:noAutofit/>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3/26/2020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3164165-BE77-46D2-81A2-657952BBE759}" type="slidenum">
              <a:rPr lang="es-MX" smtClean="0"/>
              <a:t>‹Nº›</a:t>
            </a:fld>
            <a:endParaRPr lang="es-MX"/>
          </a:p>
        </p:txBody>
      </p:sp>
    </p:spTree>
    <p:extLst>
      <p:ext uri="{BB962C8B-B14F-4D97-AF65-F5344CB8AC3E}">
        <p14:creationId xmlns:p14="http://schemas.microsoft.com/office/powerpoint/2010/main" val="302102235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secHead" preserve="1">
  <p:cSld name="Encabezado de sección">
    <p:spTree>
      <p:nvGrpSpPr>
        <p:cNvPr id="1" name=""/>
        <p:cNvGrpSpPr/>
        <p:nvPr/>
      </p:nvGrpSpPr>
      <p:grpSpPr>
        <a:xfrm>
          <a:off x="0" y="0"/>
          <a:ext cx="0" cy="0"/>
          <a:chOff x="0" y="0"/>
          <a:chExt cx="0" cy="0"/>
        </a:xfrm>
      </p:grpSpPr>
      <p:grpSp>
        <p:nvGrpSpPr>
          <p:cNvPr id="10" name="Group 9"/>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Oval 11"/>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8"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9"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6" y="2677644"/>
            <a:ext cx="4351023" cy="2283823"/>
          </a:xfrm>
        </p:spPr>
        <p:txBody>
          <a:bodyPr anchor="ctr"/>
          <a:lstStyle>
            <a:lvl1pPr algn="l">
              <a:defRPr sz="4000"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B61BEF0D-F0BB-DE4B-95CE-6DB70DBA9567}" type="datetimeFigureOut">
              <a:rPr lang="en-US" smtClean="0"/>
              <a:pPr/>
              <a:t>3/26/2020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5" name="Rectangle 14"/>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F3164165-BE77-46D2-81A2-657952BBE759}" type="slidenum">
              <a:rPr lang="es-MX" smtClean="0"/>
              <a:t>‹Nº›</a:t>
            </a:fld>
            <a:endParaRPr lang="es-MX"/>
          </a:p>
        </p:txBody>
      </p:sp>
    </p:spTree>
    <p:extLst>
      <p:ext uri="{BB962C8B-B14F-4D97-AF65-F5344CB8AC3E}">
        <p14:creationId xmlns:p14="http://schemas.microsoft.com/office/powerpoint/2010/main" val="125666793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1151368" y="2603500"/>
            <a:ext cx="4828744" cy="3416301"/>
          </a:xfrm>
        </p:spPr>
        <p:txBody>
          <a:bodyP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6208711" y="2603500"/>
            <a:ext cx="4825159" cy="3377705"/>
          </a:xfrm>
        </p:spPr>
        <p:txBody>
          <a:bodyP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3/26/2020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F3164165-BE77-46D2-81A2-657952BBE759}" type="slidenum">
              <a:rPr lang="es-MX" smtClean="0"/>
              <a:t>‹Nº›</a:t>
            </a:fld>
            <a:endParaRPr lang="es-MX"/>
          </a:p>
        </p:txBody>
      </p:sp>
    </p:spTree>
    <p:extLst>
      <p:ext uri="{BB962C8B-B14F-4D97-AF65-F5344CB8AC3E}">
        <p14:creationId xmlns:p14="http://schemas.microsoft.com/office/powerpoint/2010/main" val="130452936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154954" y="2636063"/>
            <a:ext cx="482515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1154954" y="3212326"/>
            <a:ext cx="4825158" cy="2807476"/>
          </a:xfrm>
        </p:spPr>
        <p:txBody>
          <a:bodyP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6208711" y="2603499"/>
            <a:ext cx="4825160" cy="608825"/>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6208712" y="3212327"/>
            <a:ext cx="4825159" cy="2807474"/>
          </a:xfrm>
        </p:spPr>
        <p:txBody>
          <a:bodyP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3/26/2020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F3164165-BE77-46D2-81A2-657952BBE759}" type="slidenum">
              <a:rPr lang="es-MX" smtClean="0"/>
              <a:t>‹Nº›</a:t>
            </a:fld>
            <a:endParaRPr lang="es-MX"/>
          </a:p>
        </p:txBody>
      </p:sp>
    </p:spTree>
    <p:extLst>
      <p:ext uri="{BB962C8B-B14F-4D97-AF65-F5344CB8AC3E}">
        <p14:creationId xmlns:p14="http://schemas.microsoft.com/office/powerpoint/2010/main" val="423043341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3/26/2020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F3164165-BE77-46D2-81A2-657952BBE759}" type="slidenum">
              <a:rPr lang="es-MX" smtClean="0"/>
              <a:t>‹Nº›</a:t>
            </a:fld>
            <a:endParaRPr lang="es-MX"/>
          </a:p>
        </p:txBody>
      </p:sp>
    </p:spTree>
    <p:extLst>
      <p:ext uri="{BB962C8B-B14F-4D97-AF65-F5344CB8AC3E}">
        <p14:creationId xmlns:p14="http://schemas.microsoft.com/office/powerpoint/2010/main" val="403314868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3/26/2020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Rectangle 5"/>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F3164165-BE77-46D2-81A2-657952BBE759}" type="slidenum">
              <a:rPr lang="es-MX" smtClean="0"/>
              <a:t>‹Nº›</a:t>
            </a:fld>
            <a:endParaRPr lang="es-MX"/>
          </a:p>
        </p:txBody>
      </p:sp>
    </p:spTree>
    <p:extLst>
      <p:ext uri="{BB962C8B-B14F-4D97-AF65-F5344CB8AC3E}">
        <p14:creationId xmlns:p14="http://schemas.microsoft.com/office/powerpoint/2010/main" val="27885652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objTx" preserve="1">
  <p:cSld name="Contenido con título">
    <p:spTree>
      <p:nvGrpSpPr>
        <p:cNvPr id="1" name=""/>
        <p:cNvGrpSpPr/>
        <p:nvPr/>
      </p:nvGrpSpPr>
      <p:grpSpPr>
        <a:xfrm>
          <a:off x="0" y="0"/>
          <a:ext cx="0" cy="0"/>
          <a:chOff x="0" y="0"/>
          <a:chExt cx="0" cy="0"/>
        </a:xfrm>
      </p:grpSpPr>
      <p:grpSp>
        <p:nvGrpSpPr>
          <p:cNvPr id="11" name="Group 10"/>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0"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Rectangle 7"/>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1295400"/>
            <a:ext cx="2793158" cy="1600200"/>
          </a:xfrm>
        </p:spPr>
        <p:txBody>
          <a:bodyPr anchor="b"/>
          <a:lstStyle>
            <a:lvl1pPr algn="l">
              <a:defRPr sz="2400" b="0"/>
            </a:lvl1pPr>
          </a:lstStyle>
          <a:p>
            <a:r>
              <a:rPr lang="es-ES"/>
              <a:t>Haga clic para modificar el estilo de título del patrón</a:t>
            </a:r>
            <a:endParaRPr lang="en-US" dirty="0"/>
          </a:p>
        </p:txBody>
      </p:sp>
      <p:sp>
        <p:nvSpPr>
          <p:cNvPr id="3" name="Content Placeholder 2"/>
          <p:cNvSpPr>
            <a:spLocks noGrp="1"/>
          </p:cNvSpPr>
          <p:nvPr>
            <p:ph idx="1"/>
          </p:nvPr>
        </p:nvSpPr>
        <p:spPr>
          <a:xfrm>
            <a:off x="5781146" y="1447800"/>
            <a:ext cx="5190065" cy="4572000"/>
          </a:xfrm>
        </p:spPr>
        <p:txBody>
          <a:bodyPr anchor="ct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bwMode="gray">
          <a:xfrm>
            <a:off x="1154955" y="3129280"/>
            <a:ext cx="2793158" cy="2895599"/>
          </a:xfrm>
        </p:spPr>
        <p:txBody>
          <a:bodyPr/>
          <a:lstStyle>
            <a:lvl1pPr marL="0" indent="0">
              <a:buNone/>
              <a:defRPr sz="14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B61BEF0D-F0BB-DE4B-95CE-6DB70DBA9567}" type="datetimeFigureOut">
              <a:rPr lang="en-US" smtClean="0"/>
              <a:pPr/>
              <a:t>3/26/2020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5" name="Rectangle 14"/>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F3164165-BE77-46D2-81A2-657952BBE759}" type="slidenum">
              <a:rPr lang="es-MX" smtClean="0"/>
              <a:t>‹Nº›</a:t>
            </a:fld>
            <a:endParaRPr lang="es-MX"/>
          </a:p>
        </p:txBody>
      </p:sp>
    </p:spTree>
    <p:extLst>
      <p:ext uri="{BB962C8B-B14F-4D97-AF65-F5344CB8AC3E}">
        <p14:creationId xmlns:p14="http://schemas.microsoft.com/office/powerpoint/2010/main" val="108127501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type="picTx" preserve="1">
  <p:cSld name="Imagen con título">
    <p:spTree>
      <p:nvGrpSpPr>
        <p:cNvPr id="1" name=""/>
        <p:cNvGrpSpPr/>
        <p:nvPr/>
      </p:nvGrpSpPr>
      <p:grpSpPr>
        <a:xfrm>
          <a:off x="0" y="0"/>
          <a:ext cx="0" cy="0"/>
          <a:chOff x="0" y="0"/>
          <a:chExt cx="0" cy="0"/>
        </a:xfrm>
      </p:grpSpPr>
      <p:grpSp>
        <p:nvGrpSpPr>
          <p:cNvPr id="10" name="Group 9"/>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9"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8" name="Rectangle 7"/>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3907" y="1693332"/>
            <a:ext cx="3860259" cy="1735668"/>
          </a:xfrm>
        </p:spPr>
        <p:txBody>
          <a:bodyPr anchor="b">
            <a:normAutofit/>
          </a:bodyPr>
          <a:lstStyle>
            <a:lvl1pPr algn="l">
              <a:defRPr sz="3600" b="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6547872" y="1143000"/>
            <a:ext cx="3227192"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4" name="Text Placeholder 3"/>
          <p:cNvSpPr>
            <a:spLocks noGrp="1"/>
          </p:cNvSpPr>
          <p:nvPr>
            <p:ph type="body" sz="half" idx="2"/>
          </p:nvPr>
        </p:nvSpPr>
        <p:spPr bwMode="gray">
          <a:xfrm>
            <a:off x="1154955" y="3657600"/>
            <a:ext cx="3859212" cy="1371600"/>
          </a:xfrm>
        </p:spPr>
        <p:txBody>
          <a:bodyPr>
            <a:normAutofit/>
          </a:bodyPr>
          <a:lstStyle>
            <a:lvl1pPr marL="0" indent="0">
              <a:buNone/>
              <a:defRPr sz="14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B61BEF0D-F0BB-DE4B-95CE-6DB70DBA9567}" type="datetimeFigureOut">
              <a:rPr lang="en-US" smtClean="0"/>
              <a:pPr/>
              <a:t>3/26/2020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5" name="Rectangle 14"/>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F3164165-BE77-46D2-81A2-657952BBE759}" type="slidenum">
              <a:rPr lang="es-MX" smtClean="0"/>
              <a:t>‹Nº›</a:t>
            </a:fld>
            <a:endParaRPr lang="es-MX"/>
          </a:p>
        </p:txBody>
      </p:sp>
    </p:spTree>
    <p:extLst>
      <p:ext uri="{BB962C8B-B14F-4D97-AF65-F5344CB8AC3E}">
        <p14:creationId xmlns:p14="http://schemas.microsoft.com/office/powerpoint/2010/main" val="411406521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Imagen panorámica con descripción">
    <p:spTree>
      <p:nvGrpSpPr>
        <p:cNvPr id="1" name=""/>
        <p:cNvGrpSpPr/>
        <p:nvPr/>
      </p:nvGrpSpPr>
      <p:grpSpPr>
        <a:xfrm>
          <a:off x="0" y="0"/>
          <a:ext cx="0" cy="0"/>
          <a:chOff x="0" y="0"/>
          <a:chExt cx="0" cy="0"/>
        </a:xfrm>
      </p:grpSpPr>
      <p:grpSp>
        <p:nvGrpSpPr>
          <p:cNvPr id="10" name="Group 9"/>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Oval 11"/>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8"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6" y="4965945"/>
            <a:ext cx="8825657" cy="566738"/>
          </a:xfrm>
        </p:spPr>
        <p:txBody>
          <a:bodyPr anchor="b">
            <a:normAutofit/>
          </a:bodyPr>
          <a:lstStyle>
            <a:lvl1pPr algn="l">
              <a:defRPr sz="2400" b="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1154955" y="685800"/>
            <a:ext cx="8825658"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4" name="Text Placeholder 3"/>
          <p:cNvSpPr>
            <a:spLocks noGrp="1"/>
          </p:cNvSpPr>
          <p:nvPr>
            <p:ph type="body" sz="half" idx="2"/>
          </p:nvPr>
        </p:nvSpPr>
        <p:spPr bwMode="gray">
          <a:xfrm>
            <a:off x="1154956" y="5532683"/>
            <a:ext cx="8825656" cy="493712"/>
          </a:xfrm>
        </p:spPr>
        <p:txBody>
          <a:bodyPr>
            <a:normAutofit/>
          </a:bodyPr>
          <a:lstStyle>
            <a:lvl1pPr marL="0" indent="0">
              <a:buNone/>
              <a:defRPr sz="12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B61BEF0D-F0BB-DE4B-95CE-6DB70DBA9567}" type="datetimeFigureOut">
              <a:rPr lang="en-US" smtClean="0"/>
              <a:pPr/>
              <a:t>3/26/2020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3" name="Rectangle 12"/>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F3164165-BE77-46D2-81A2-657952BBE759}" type="slidenum">
              <a:rPr lang="es-MX" smtClean="0"/>
              <a:t>‹Nº›</a:t>
            </a:fld>
            <a:endParaRPr lang="es-MX"/>
          </a:p>
        </p:txBody>
      </p:sp>
    </p:spTree>
    <p:extLst>
      <p:ext uri="{BB962C8B-B14F-4D97-AF65-F5344CB8AC3E}">
        <p14:creationId xmlns:p14="http://schemas.microsoft.com/office/powerpoint/2010/main" val="403785228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0" name="Rectangle 9"/>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10"/>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Oval 11"/>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9"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1063416"/>
            <a:ext cx="8825659" cy="1379755"/>
          </a:xfrm>
        </p:spPr>
        <p:txBody>
          <a:bodyPr anchor="ctr"/>
          <a:lstStyle>
            <a:lvl1pPr>
              <a:defRPr sz="4000"/>
            </a:lvl1pPr>
          </a:lstStyle>
          <a:p>
            <a:r>
              <a:rPr lang="es-ES"/>
              <a:t>Haga clic para modificar el estilo de título del patrón</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B61BEF0D-F0BB-DE4B-95CE-6DB70DBA9567}" type="datetimeFigureOut">
              <a:rPr lang="en-US" smtClean="0"/>
              <a:pPr/>
              <a:t>3/26/2020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3" name="Rectangle 12"/>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F3164165-BE77-46D2-81A2-657952BBE759}" type="slidenum">
              <a:rPr lang="es-MX" smtClean="0"/>
              <a:t>‹Nº›</a:t>
            </a:fld>
            <a:endParaRPr lang="es-MX"/>
          </a:p>
        </p:txBody>
      </p:sp>
    </p:spTree>
    <p:extLst>
      <p:ext uri="{BB962C8B-B14F-4D97-AF65-F5344CB8AC3E}">
        <p14:creationId xmlns:p14="http://schemas.microsoft.com/office/powerpoint/2010/main" val="31478479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 + 1 column">
    <p:spTree>
      <p:nvGrpSpPr>
        <p:cNvPr id="1" name="Shape 111"/>
        <p:cNvGrpSpPr/>
        <p:nvPr/>
      </p:nvGrpSpPr>
      <p:grpSpPr>
        <a:xfrm>
          <a:off x="0" y="0"/>
          <a:ext cx="0" cy="0"/>
          <a:chOff x="0" y="0"/>
          <a:chExt cx="0" cy="0"/>
        </a:xfrm>
      </p:grpSpPr>
      <p:sp>
        <p:nvSpPr>
          <p:cNvPr id="112" name="Google Shape;112;p5"/>
          <p:cNvSpPr txBox="1">
            <a:spLocks noGrp="1"/>
          </p:cNvSpPr>
          <p:nvPr>
            <p:ph type="title"/>
          </p:nvPr>
        </p:nvSpPr>
        <p:spPr>
          <a:xfrm>
            <a:off x="2009433" y="274633"/>
            <a:ext cx="8173200" cy="1143200"/>
          </a:xfrm>
          <a:prstGeom prst="rect">
            <a:avLst/>
          </a:prstGeom>
        </p:spPr>
        <p:txBody>
          <a:bodyPr spcFirstLastPara="1" wrap="square" lIns="0" tIns="0" rIns="0" bIns="0" anchor="ctr"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r>
              <a:rPr lang="es-ES"/>
              <a:t>Haga clic para modificar el estilo de título del patrón</a:t>
            </a:r>
            <a:endParaRPr/>
          </a:p>
        </p:txBody>
      </p:sp>
      <p:sp>
        <p:nvSpPr>
          <p:cNvPr id="113" name="Google Shape;113;p5"/>
          <p:cNvSpPr txBox="1">
            <a:spLocks noGrp="1"/>
          </p:cNvSpPr>
          <p:nvPr>
            <p:ph type="body" idx="1"/>
          </p:nvPr>
        </p:nvSpPr>
        <p:spPr>
          <a:xfrm>
            <a:off x="2009433" y="1600196"/>
            <a:ext cx="8173200" cy="4967600"/>
          </a:xfrm>
          <a:prstGeom prst="rect">
            <a:avLst/>
          </a:prstGeom>
        </p:spPr>
        <p:txBody>
          <a:bodyPr spcFirstLastPara="1" wrap="square" lIns="0" tIns="0" rIns="0" bIns="0" anchor="t" anchorCtr="0">
            <a:noAutofit/>
          </a:bodyPr>
          <a:lstStyle>
            <a:lvl1pPr marL="609585" lvl="0" indent="-507987">
              <a:spcBef>
                <a:spcPts val="800"/>
              </a:spcBef>
              <a:spcAft>
                <a:spcPts val="0"/>
              </a:spcAft>
              <a:buSzPts val="2400"/>
              <a:buChar char="﹡"/>
              <a:defRPr/>
            </a:lvl1pPr>
            <a:lvl2pPr marL="1219170" lvl="1" indent="-507987">
              <a:spcBef>
                <a:spcPts val="0"/>
              </a:spcBef>
              <a:spcAft>
                <a:spcPts val="0"/>
              </a:spcAft>
              <a:buSzPts val="2400"/>
              <a:buChar char="○"/>
              <a:defRPr/>
            </a:lvl2pPr>
            <a:lvl3pPr marL="1828754" lvl="2" indent="-507987">
              <a:spcBef>
                <a:spcPts val="0"/>
              </a:spcBef>
              <a:spcAft>
                <a:spcPts val="0"/>
              </a:spcAft>
              <a:buSzPts val="2400"/>
              <a:buChar char="■"/>
              <a:defRPr/>
            </a:lvl3pPr>
            <a:lvl4pPr marL="2438339" lvl="3" indent="-507987">
              <a:spcBef>
                <a:spcPts val="0"/>
              </a:spcBef>
              <a:spcAft>
                <a:spcPts val="0"/>
              </a:spcAft>
              <a:buSzPts val="2400"/>
              <a:buChar char="●"/>
              <a:defRPr/>
            </a:lvl4pPr>
            <a:lvl5pPr marL="3047924" lvl="4" indent="-507987">
              <a:spcBef>
                <a:spcPts val="0"/>
              </a:spcBef>
              <a:spcAft>
                <a:spcPts val="0"/>
              </a:spcAft>
              <a:buSzPts val="2400"/>
              <a:buChar char="○"/>
              <a:defRPr/>
            </a:lvl5pPr>
            <a:lvl6pPr marL="3657509" lvl="5" indent="-507987">
              <a:spcBef>
                <a:spcPts val="0"/>
              </a:spcBef>
              <a:spcAft>
                <a:spcPts val="0"/>
              </a:spcAft>
              <a:buSzPts val="2400"/>
              <a:buChar char="■"/>
              <a:defRPr/>
            </a:lvl6pPr>
            <a:lvl7pPr marL="4267093" lvl="6" indent="-507987">
              <a:spcBef>
                <a:spcPts val="0"/>
              </a:spcBef>
              <a:spcAft>
                <a:spcPts val="0"/>
              </a:spcAft>
              <a:buSzPts val="2400"/>
              <a:buChar char="●"/>
              <a:defRPr/>
            </a:lvl7pPr>
            <a:lvl8pPr marL="4876678" lvl="7" indent="-507987">
              <a:spcBef>
                <a:spcPts val="0"/>
              </a:spcBef>
              <a:spcAft>
                <a:spcPts val="0"/>
              </a:spcAft>
              <a:buSzPts val="2400"/>
              <a:buChar char="○"/>
              <a:defRPr/>
            </a:lvl8pPr>
            <a:lvl9pPr marL="5486263" lvl="8" indent="-507987">
              <a:spcBef>
                <a:spcPts val="0"/>
              </a:spcBef>
              <a:spcAft>
                <a:spcPts val="0"/>
              </a:spcAft>
              <a:buSzPts val="2400"/>
              <a:buChar char="■"/>
              <a:defRPr/>
            </a:lvl9pPr>
          </a:lstStyle>
          <a:p>
            <a:pPr lvl="0"/>
            <a:r>
              <a:rPr lang="es-ES"/>
              <a:t>Haga clic para modificar los estilos de texto del patrón</a:t>
            </a:r>
          </a:p>
        </p:txBody>
      </p:sp>
      <p:sp>
        <p:nvSpPr>
          <p:cNvPr id="114" name="Google Shape;114;p5"/>
          <p:cNvSpPr txBox="1">
            <a:spLocks noGrp="1"/>
          </p:cNvSpPr>
          <p:nvPr>
            <p:ph type="sldNum" idx="12"/>
          </p:nvPr>
        </p:nvSpPr>
        <p:spPr>
          <a:xfrm>
            <a:off x="5730200" y="6333135"/>
            <a:ext cx="731600" cy="5248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F3164165-BE77-46D2-81A2-657952BBE759}" type="slidenum">
              <a:rPr lang="es-MX" smtClean="0"/>
              <a:t>‹Nº›</a:t>
            </a:fld>
            <a:endParaRPr lang="es-MX"/>
          </a:p>
        </p:txBody>
      </p:sp>
      <p:sp>
        <p:nvSpPr>
          <p:cNvPr id="115" name="Google Shape;115;p5"/>
          <p:cNvSpPr/>
          <p:nvPr/>
        </p:nvSpPr>
        <p:spPr>
          <a:xfrm>
            <a:off x="11675176" y="6419815"/>
            <a:ext cx="235029" cy="232635"/>
          </a:xfrm>
          <a:custGeom>
            <a:avLst/>
            <a:gdLst/>
            <a:ahLst/>
            <a:cxnLst/>
            <a:rect l="l" t="t" r="r" b="b"/>
            <a:pathLst>
              <a:path w="5694" h="5636" extrusionOk="0">
                <a:moveTo>
                  <a:pt x="2703" y="0"/>
                </a:moveTo>
                <a:lnTo>
                  <a:pt x="2185" y="58"/>
                </a:lnTo>
                <a:lnTo>
                  <a:pt x="1725" y="230"/>
                </a:lnTo>
                <a:lnTo>
                  <a:pt x="1323" y="460"/>
                </a:lnTo>
                <a:lnTo>
                  <a:pt x="978" y="690"/>
                </a:lnTo>
                <a:lnTo>
                  <a:pt x="690" y="1035"/>
                </a:lnTo>
                <a:lnTo>
                  <a:pt x="460" y="1380"/>
                </a:lnTo>
                <a:lnTo>
                  <a:pt x="230" y="1725"/>
                </a:lnTo>
                <a:lnTo>
                  <a:pt x="115" y="2128"/>
                </a:lnTo>
                <a:lnTo>
                  <a:pt x="58" y="2588"/>
                </a:lnTo>
                <a:lnTo>
                  <a:pt x="0" y="2991"/>
                </a:lnTo>
                <a:lnTo>
                  <a:pt x="58" y="3451"/>
                </a:lnTo>
                <a:lnTo>
                  <a:pt x="173" y="3853"/>
                </a:lnTo>
                <a:lnTo>
                  <a:pt x="403" y="4256"/>
                </a:lnTo>
                <a:lnTo>
                  <a:pt x="633" y="4601"/>
                </a:lnTo>
                <a:lnTo>
                  <a:pt x="920" y="4888"/>
                </a:lnTo>
                <a:lnTo>
                  <a:pt x="1265" y="5176"/>
                </a:lnTo>
                <a:lnTo>
                  <a:pt x="1610" y="5406"/>
                </a:lnTo>
                <a:lnTo>
                  <a:pt x="2013" y="5521"/>
                </a:lnTo>
                <a:lnTo>
                  <a:pt x="2415" y="5636"/>
                </a:lnTo>
                <a:lnTo>
                  <a:pt x="3278" y="5636"/>
                </a:lnTo>
                <a:lnTo>
                  <a:pt x="3738" y="5521"/>
                </a:lnTo>
                <a:lnTo>
                  <a:pt x="4141" y="5348"/>
                </a:lnTo>
                <a:lnTo>
                  <a:pt x="4486" y="5176"/>
                </a:lnTo>
                <a:lnTo>
                  <a:pt x="4831" y="4888"/>
                </a:lnTo>
                <a:lnTo>
                  <a:pt x="5118" y="4543"/>
                </a:lnTo>
                <a:lnTo>
                  <a:pt x="5348" y="4198"/>
                </a:lnTo>
                <a:lnTo>
                  <a:pt x="5521" y="3796"/>
                </a:lnTo>
                <a:lnTo>
                  <a:pt x="5636" y="3393"/>
                </a:lnTo>
                <a:lnTo>
                  <a:pt x="5693" y="2933"/>
                </a:lnTo>
                <a:lnTo>
                  <a:pt x="5693" y="2531"/>
                </a:lnTo>
                <a:lnTo>
                  <a:pt x="5578" y="2128"/>
                </a:lnTo>
                <a:lnTo>
                  <a:pt x="5463" y="1668"/>
                </a:lnTo>
                <a:lnTo>
                  <a:pt x="5233" y="1323"/>
                </a:lnTo>
                <a:lnTo>
                  <a:pt x="4946" y="920"/>
                </a:lnTo>
                <a:lnTo>
                  <a:pt x="4543" y="575"/>
                </a:lnTo>
                <a:lnTo>
                  <a:pt x="4141" y="345"/>
                </a:lnTo>
                <a:lnTo>
                  <a:pt x="3681" y="115"/>
                </a:lnTo>
                <a:lnTo>
                  <a:pt x="3220" y="0"/>
                </a:lnTo>
                <a:close/>
              </a:path>
            </a:pathLst>
          </a:custGeom>
          <a:solidFill>
            <a:schemeClr val="accent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116" name="Google Shape;116;p5"/>
          <p:cNvSpPr/>
          <p:nvPr/>
        </p:nvSpPr>
        <p:spPr>
          <a:xfrm>
            <a:off x="11455828" y="210755"/>
            <a:ext cx="401209" cy="232635"/>
          </a:xfrm>
          <a:custGeom>
            <a:avLst/>
            <a:gdLst/>
            <a:ahLst/>
            <a:cxnLst/>
            <a:rect l="l" t="t" r="r" b="b"/>
            <a:pathLst>
              <a:path w="9720" h="5636" extrusionOk="0">
                <a:moveTo>
                  <a:pt x="7477" y="0"/>
                </a:moveTo>
                <a:lnTo>
                  <a:pt x="7074" y="58"/>
                </a:lnTo>
                <a:lnTo>
                  <a:pt x="6614" y="230"/>
                </a:lnTo>
                <a:lnTo>
                  <a:pt x="6154" y="460"/>
                </a:lnTo>
                <a:lnTo>
                  <a:pt x="5752" y="690"/>
                </a:lnTo>
                <a:lnTo>
                  <a:pt x="5349" y="978"/>
                </a:lnTo>
                <a:lnTo>
                  <a:pt x="4601" y="1668"/>
                </a:lnTo>
                <a:lnTo>
                  <a:pt x="3969" y="2358"/>
                </a:lnTo>
                <a:lnTo>
                  <a:pt x="3106" y="3221"/>
                </a:lnTo>
                <a:lnTo>
                  <a:pt x="2646" y="3681"/>
                </a:lnTo>
                <a:lnTo>
                  <a:pt x="2186" y="4083"/>
                </a:lnTo>
                <a:lnTo>
                  <a:pt x="1726" y="4486"/>
                </a:lnTo>
                <a:lnTo>
                  <a:pt x="1209" y="4773"/>
                </a:lnTo>
                <a:lnTo>
                  <a:pt x="634" y="5003"/>
                </a:lnTo>
                <a:lnTo>
                  <a:pt x="1" y="5118"/>
                </a:lnTo>
                <a:lnTo>
                  <a:pt x="1" y="5176"/>
                </a:lnTo>
                <a:lnTo>
                  <a:pt x="173" y="5291"/>
                </a:lnTo>
                <a:lnTo>
                  <a:pt x="576" y="5406"/>
                </a:lnTo>
                <a:lnTo>
                  <a:pt x="1554" y="5578"/>
                </a:lnTo>
                <a:lnTo>
                  <a:pt x="2531" y="5636"/>
                </a:lnTo>
                <a:lnTo>
                  <a:pt x="3566" y="5578"/>
                </a:lnTo>
                <a:lnTo>
                  <a:pt x="4486" y="5463"/>
                </a:lnTo>
                <a:lnTo>
                  <a:pt x="5407" y="5233"/>
                </a:lnTo>
                <a:lnTo>
                  <a:pt x="6327" y="4946"/>
                </a:lnTo>
                <a:lnTo>
                  <a:pt x="7247" y="4601"/>
                </a:lnTo>
                <a:lnTo>
                  <a:pt x="7649" y="4371"/>
                </a:lnTo>
                <a:lnTo>
                  <a:pt x="8052" y="4083"/>
                </a:lnTo>
                <a:lnTo>
                  <a:pt x="8627" y="3623"/>
                </a:lnTo>
                <a:lnTo>
                  <a:pt x="8914" y="3336"/>
                </a:lnTo>
                <a:lnTo>
                  <a:pt x="9202" y="2991"/>
                </a:lnTo>
                <a:lnTo>
                  <a:pt x="9432" y="2703"/>
                </a:lnTo>
                <a:lnTo>
                  <a:pt x="9605" y="2301"/>
                </a:lnTo>
                <a:lnTo>
                  <a:pt x="9720" y="1956"/>
                </a:lnTo>
                <a:lnTo>
                  <a:pt x="9720" y="1553"/>
                </a:lnTo>
                <a:lnTo>
                  <a:pt x="9605" y="1150"/>
                </a:lnTo>
                <a:lnTo>
                  <a:pt x="9375" y="805"/>
                </a:lnTo>
                <a:lnTo>
                  <a:pt x="9087" y="518"/>
                </a:lnTo>
                <a:lnTo>
                  <a:pt x="8742" y="288"/>
                </a:lnTo>
                <a:lnTo>
                  <a:pt x="8282" y="115"/>
                </a:lnTo>
                <a:lnTo>
                  <a:pt x="7879" y="58"/>
                </a:lnTo>
                <a:lnTo>
                  <a:pt x="7477" y="0"/>
                </a:lnTo>
                <a:close/>
              </a:path>
            </a:pathLst>
          </a:cu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117" name="Google Shape;117;p5"/>
          <p:cNvSpPr/>
          <p:nvPr/>
        </p:nvSpPr>
        <p:spPr>
          <a:xfrm>
            <a:off x="635196" y="5496456"/>
            <a:ext cx="723993" cy="538867"/>
          </a:xfrm>
          <a:custGeom>
            <a:avLst/>
            <a:gdLst/>
            <a:ahLst/>
            <a:cxnLst/>
            <a:rect l="l" t="t" r="r" b="b"/>
            <a:pathLst>
              <a:path w="17540" h="13055" extrusionOk="0">
                <a:moveTo>
                  <a:pt x="17540" y="0"/>
                </a:moveTo>
                <a:lnTo>
                  <a:pt x="17482" y="58"/>
                </a:lnTo>
                <a:lnTo>
                  <a:pt x="17080" y="518"/>
                </a:lnTo>
                <a:lnTo>
                  <a:pt x="16620" y="978"/>
                </a:lnTo>
                <a:lnTo>
                  <a:pt x="16160" y="1323"/>
                </a:lnTo>
                <a:lnTo>
                  <a:pt x="15642" y="1610"/>
                </a:lnTo>
                <a:lnTo>
                  <a:pt x="15124" y="1898"/>
                </a:lnTo>
                <a:lnTo>
                  <a:pt x="14549" y="2185"/>
                </a:lnTo>
                <a:lnTo>
                  <a:pt x="13399" y="2531"/>
                </a:lnTo>
                <a:lnTo>
                  <a:pt x="12192" y="2876"/>
                </a:lnTo>
                <a:lnTo>
                  <a:pt x="10984" y="3106"/>
                </a:lnTo>
                <a:lnTo>
                  <a:pt x="9776" y="3336"/>
                </a:lnTo>
                <a:lnTo>
                  <a:pt x="8569" y="3566"/>
                </a:lnTo>
                <a:lnTo>
                  <a:pt x="6728" y="3968"/>
                </a:lnTo>
                <a:lnTo>
                  <a:pt x="5751" y="4198"/>
                </a:lnTo>
                <a:lnTo>
                  <a:pt x="4831" y="4428"/>
                </a:lnTo>
                <a:lnTo>
                  <a:pt x="3911" y="4773"/>
                </a:lnTo>
                <a:lnTo>
                  <a:pt x="3048" y="5176"/>
                </a:lnTo>
                <a:lnTo>
                  <a:pt x="2243" y="5693"/>
                </a:lnTo>
                <a:lnTo>
                  <a:pt x="1495" y="6268"/>
                </a:lnTo>
                <a:lnTo>
                  <a:pt x="1208" y="6556"/>
                </a:lnTo>
                <a:lnTo>
                  <a:pt x="978" y="6901"/>
                </a:lnTo>
                <a:lnTo>
                  <a:pt x="748" y="7246"/>
                </a:lnTo>
                <a:lnTo>
                  <a:pt x="518" y="7591"/>
                </a:lnTo>
                <a:lnTo>
                  <a:pt x="345" y="7994"/>
                </a:lnTo>
                <a:lnTo>
                  <a:pt x="173" y="8396"/>
                </a:lnTo>
                <a:lnTo>
                  <a:pt x="115" y="8856"/>
                </a:lnTo>
                <a:lnTo>
                  <a:pt x="0" y="9259"/>
                </a:lnTo>
                <a:lnTo>
                  <a:pt x="0" y="9719"/>
                </a:lnTo>
                <a:lnTo>
                  <a:pt x="0" y="10121"/>
                </a:lnTo>
                <a:lnTo>
                  <a:pt x="58" y="10524"/>
                </a:lnTo>
                <a:lnTo>
                  <a:pt x="173" y="10926"/>
                </a:lnTo>
                <a:lnTo>
                  <a:pt x="288" y="11329"/>
                </a:lnTo>
                <a:lnTo>
                  <a:pt x="518" y="11674"/>
                </a:lnTo>
                <a:lnTo>
                  <a:pt x="748" y="12019"/>
                </a:lnTo>
                <a:lnTo>
                  <a:pt x="1035" y="12307"/>
                </a:lnTo>
                <a:lnTo>
                  <a:pt x="1380" y="12537"/>
                </a:lnTo>
                <a:lnTo>
                  <a:pt x="1725" y="12709"/>
                </a:lnTo>
                <a:lnTo>
                  <a:pt x="2070" y="12882"/>
                </a:lnTo>
                <a:lnTo>
                  <a:pt x="2415" y="12997"/>
                </a:lnTo>
                <a:lnTo>
                  <a:pt x="2818" y="13054"/>
                </a:lnTo>
                <a:lnTo>
                  <a:pt x="4026" y="13054"/>
                </a:lnTo>
                <a:lnTo>
                  <a:pt x="4831" y="12939"/>
                </a:lnTo>
                <a:lnTo>
                  <a:pt x="5636" y="12767"/>
                </a:lnTo>
                <a:lnTo>
                  <a:pt x="6383" y="12537"/>
                </a:lnTo>
                <a:lnTo>
                  <a:pt x="7073" y="12307"/>
                </a:lnTo>
                <a:lnTo>
                  <a:pt x="7936" y="11904"/>
                </a:lnTo>
                <a:lnTo>
                  <a:pt x="8799" y="11444"/>
                </a:lnTo>
                <a:lnTo>
                  <a:pt x="9604" y="10984"/>
                </a:lnTo>
                <a:lnTo>
                  <a:pt x="10351" y="10409"/>
                </a:lnTo>
                <a:lnTo>
                  <a:pt x="11099" y="9834"/>
                </a:lnTo>
                <a:lnTo>
                  <a:pt x="11847" y="9201"/>
                </a:lnTo>
                <a:lnTo>
                  <a:pt x="12537" y="8511"/>
                </a:lnTo>
                <a:lnTo>
                  <a:pt x="13169" y="7879"/>
                </a:lnTo>
                <a:lnTo>
                  <a:pt x="13802" y="7131"/>
                </a:lnTo>
                <a:lnTo>
                  <a:pt x="14434" y="6383"/>
                </a:lnTo>
                <a:lnTo>
                  <a:pt x="15009" y="5578"/>
                </a:lnTo>
                <a:lnTo>
                  <a:pt x="15584" y="4773"/>
                </a:lnTo>
                <a:lnTo>
                  <a:pt x="16045" y="3968"/>
                </a:lnTo>
                <a:lnTo>
                  <a:pt x="16562" y="3106"/>
                </a:lnTo>
                <a:lnTo>
                  <a:pt x="16965" y="2185"/>
                </a:lnTo>
                <a:lnTo>
                  <a:pt x="17310" y="1323"/>
                </a:lnTo>
                <a:lnTo>
                  <a:pt x="17540" y="518"/>
                </a:lnTo>
                <a:lnTo>
                  <a:pt x="17540" y="115"/>
                </a:lnTo>
                <a:lnTo>
                  <a:pt x="17540" y="0"/>
                </a:lnTo>
                <a:close/>
              </a:path>
            </a:pathLst>
          </a:custGeom>
          <a:solidFill>
            <a:schemeClr val="accent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118" name="Google Shape;118;p5"/>
          <p:cNvSpPr/>
          <p:nvPr/>
        </p:nvSpPr>
        <p:spPr>
          <a:xfrm>
            <a:off x="587728" y="419180"/>
            <a:ext cx="348953" cy="296737"/>
          </a:xfrm>
          <a:custGeom>
            <a:avLst/>
            <a:gdLst/>
            <a:ahLst/>
            <a:cxnLst/>
            <a:rect l="l" t="t" r="r" b="b"/>
            <a:pathLst>
              <a:path w="8454" h="7189" extrusionOk="0">
                <a:moveTo>
                  <a:pt x="1840" y="0"/>
                </a:moveTo>
                <a:lnTo>
                  <a:pt x="1380" y="58"/>
                </a:lnTo>
                <a:lnTo>
                  <a:pt x="978" y="173"/>
                </a:lnTo>
                <a:lnTo>
                  <a:pt x="633" y="345"/>
                </a:lnTo>
                <a:lnTo>
                  <a:pt x="288" y="633"/>
                </a:lnTo>
                <a:lnTo>
                  <a:pt x="58" y="978"/>
                </a:lnTo>
                <a:lnTo>
                  <a:pt x="0" y="1380"/>
                </a:lnTo>
                <a:lnTo>
                  <a:pt x="0" y="1725"/>
                </a:lnTo>
                <a:lnTo>
                  <a:pt x="58" y="2128"/>
                </a:lnTo>
                <a:lnTo>
                  <a:pt x="173" y="2530"/>
                </a:lnTo>
                <a:lnTo>
                  <a:pt x="345" y="2875"/>
                </a:lnTo>
                <a:lnTo>
                  <a:pt x="575" y="3278"/>
                </a:lnTo>
                <a:lnTo>
                  <a:pt x="978" y="3853"/>
                </a:lnTo>
                <a:lnTo>
                  <a:pt x="1323" y="4256"/>
                </a:lnTo>
                <a:lnTo>
                  <a:pt x="1668" y="4601"/>
                </a:lnTo>
                <a:lnTo>
                  <a:pt x="2358" y="5176"/>
                </a:lnTo>
                <a:lnTo>
                  <a:pt x="3220" y="5693"/>
                </a:lnTo>
                <a:lnTo>
                  <a:pt x="4026" y="6153"/>
                </a:lnTo>
                <a:lnTo>
                  <a:pt x="4946" y="6556"/>
                </a:lnTo>
                <a:lnTo>
                  <a:pt x="5866" y="6843"/>
                </a:lnTo>
                <a:lnTo>
                  <a:pt x="6843" y="7073"/>
                </a:lnTo>
                <a:lnTo>
                  <a:pt x="7821" y="7188"/>
                </a:lnTo>
                <a:lnTo>
                  <a:pt x="8223" y="7188"/>
                </a:lnTo>
                <a:lnTo>
                  <a:pt x="8396" y="7131"/>
                </a:lnTo>
                <a:lnTo>
                  <a:pt x="8454" y="7131"/>
                </a:lnTo>
                <a:lnTo>
                  <a:pt x="8454" y="7073"/>
                </a:lnTo>
                <a:lnTo>
                  <a:pt x="7878" y="6786"/>
                </a:lnTo>
                <a:lnTo>
                  <a:pt x="7418" y="6441"/>
                </a:lnTo>
                <a:lnTo>
                  <a:pt x="6958" y="5981"/>
                </a:lnTo>
                <a:lnTo>
                  <a:pt x="6613" y="5463"/>
                </a:lnTo>
                <a:lnTo>
                  <a:pt x="6326" y="4946"/>
                </a:lnTo>
                <a:lnTo>
                  <a:pt x="5981" y="4371"/>
                </a:lnTo>
                <a:lnTo>
                  <a:pt x="5406" y="3335"/>
                </a:lnTo>
                <a:lnTo>
                  <a:pt x="4946" y="2473"/>
                </a:lnTo>
                <a:lnTo>
                  <a:pt x="4428" y="1668"/>
                </a:lnTo>
                <a:lnTo>
                  <a:pt x="4141" y="1265"/>
                </a:lnTo>
                <a:lnTo>
                  <a:pt x="3853" y="920"/>
                </a:lnTo>
                <a:lnTo>
                  <a:pt x="3450" y="575"/>
                </a:lnTo>
                <a:lnTo>
                  <a:pt x="3048" y="288"/>
                </a:lnTo>
                <a:lnTo>
                  <a:pt x="2703" y="115"/>
                </a:lnTo>
                <a:lnTo>
                  <a:pt x="2300" y="0"/>
                </a:ln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119" name="Google Shape;119;p5"/>
          <p:cNvSpPr/>
          <p:nvPr/>
        </p:nvSpPr>
        <p:spPr>
          <a:xfrm>
            <a:off x="1109917" y="203177"/>
            <a:ext cx="320472" cy="199408"/>
          </a:xfrm>
          <a:custGeom>
            <a:avLst/>
            <a:gdLst/>
            <a:ahLst/>
            <a:cxnLst/>
            <a:rect l="l" t="t" r="r" b="b"/>
            <a:pathLst>
              <a:path w="7764" h="4831" extrusionOk="0">
                <a:moveTo>
                  <a:pt x="1208" y="0"/>
                </a:moveTo>
                <a:lnTo>
                  <a:pt x="863" y="115"/>
                </a:lnTo>
                <a:lnTo>
                  <a:pt x="576" y="230"/>
                </a:lnTo>
                <a:lnTo>
                  <a:pt x="346" y="460"/>
                </a:lnTo>
                <a:lnTo>
                  <a:pt x="116" y="748"/>
                </a:lnTo>
                <a:lnTo>
                  <a:pt x="0" y="1035"/>
                </a:lnTo>
                <a:lnTo>
                  <a:pt x="0" y="1380"/>
                </a:lnTo>
                <a:lnTo>
                  <a:pt x="58" y="1725"/>
                </a:lnTo>
                <a:lnTo>
                  <a:pt x="173" y="2128"/>
                </a:lnTo>
                <a:lnTo>
                  <a:pt x="346" y="2415"/>
                </a:lnTo>
                <a:lnTo>
                  <a:pt x="518" y="2703"/>
                </a:lnTo>
                <a:lnTo>
                  <a:pt x="806" y="2933"/>
                </a:lnTo>
                <a:lnTo>
                  <a:pt x="1151" y="3163"/>
                </a:lnTo>
                <a:lnTo>
                  <a:pt x="1496" y="3335"/>
                </a:lnTo>
                <a:lnTo>
                  <a:pt x="1898" y="3450"/>
                </a:lnTo>
                <a:lnTo>
                  <a:pt x="2243" y="3565"/>
                </a:lnTo>
                <a:lnTo>
                  <a:pt x="3048" y="3680"/>
                </a:lnTo>
                <a:lnTo>
                  <a:pt x="3853" y="3738"/>
                </a:lnTo>
                <a:lnTo>
                  <a:pt x="4889" y="3853"/>
                </a:lnTo>
                <a:lnTo>
                  <a:pt x="5924" y="3968"/>
                </a:lnTo>
                <a:lnTo>
                  <a:pt x="6441" y="4083"/>
                </a:lnTo>
                <a:lnTo>
                  <a:pt x="6901" y="4255"/>
                </a:lnTo>
                <a:lnTo>
                  <a:pt x="7361" y="4486"/>
                </a:lnTo>
                <a:lnTo>
                  <a:pt x="7706" y="4831"/>
                </a:lnTo>
                <a:lnTo>
                  <a:pt x="7764" y="4831"/>
                </a:lnTo>
                <a:lnTo>
                  <a:pt x="7764" y="4773"/>
                </a:lnTo>
                <a:lnTo>
                  <a:pt x="7706" y="4658"/>
                </a:lnTo>
                <a:lnTo>
                  <a:pt x="7591" y="4313"/>
                </a:lnTo>
                <a:lnTo>
                  <a:pt x="7189" y="3623"/>
                </a:lnTo>
                <a:lnTo>
                  <a:pt x="6729" y="2933"/>
                </a:lnTo>
                <a:lnTo>
                  <a:pt x="6154" y="2300"/>
                </a:lnTo>
                <a:lnTo>
                  <a:pt x="5579" y="1783"/>
                </a:lnTo>
                <a:lnTo>
                  <a:pt x="4946" y="1265"/>
                </a:lnTo>
                <a:lnTo>
                  <a:pt x="4313" y="805"/>
                </a:lnTo>
                <a:lnTo>
                  <a:pt x="3623" y="460"/>
                </a:lnTo>
                <a:lnTo>
                  <a:pt x="2876" y="173"/>
                </a:lnTo>
                <a:lnTo>
                  <a:pt x="2243" y="58"/>
                </a:lnTo>
                <a:lnTo>
                  <a:pt x="1553" y="0"/>
                </a:lnTo>
                <a:close/>
              </a:path>
            </a:pathLst>
          </a:custGeom>
          <a:solidFill>
            <a:schemeClr val="accent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120" name="Google Shape;120;p5"/>
          <p:cNvSpPr/>
          <p:nvPr/>
        </p:nvSpPr>
        <p:spPr>
          <a:xfrm>
            <a:off x="628056" y="6096991"/>
            <a:ext cx="455777" cy="351347"/>
          </a:xfrm>
          <a:custGeom>
            <a:avLst/>
            <a:gdLst/>
            <a:ahLst/>
            <a:cxnLst/>
            <a:rect l="l" t="t" r="r" b="b"/>
            <a:pathLst>
              <a:path w="11042" h="8512" extrusionOk="0">
                <a:moveTo>
                  <a:pt x="10984" y="0"/>
                </a:moveTo>
                <a:lnTo>
                  <a:pt x="10984" y="58"/>
                </a:lnTo>
                <a:lnTo>
                  <a:pt x="10697" y="288"/>
                </a:lnTo>
                <a:lnTo>
                  <a:pt x="10467" y="575"/>
                </a:lnTo>
                <a:lnTo>
                  <a:pt x="9834" y="978"/>
                </a:lnTo>
                <a:lnTo>
                  <a:pt x="9202" y="1266"/>
                </a:lnTo>
                <a:lnTo>
                  <a:pt x="8512" y="1496"/>
                </a:lnTo>
                <a:lnTo>
                  <a:pt x="7822" y="1668"/>
                </a:lnTo>
                <a:lnTo>
                  <a:pt x="7074" y="1841"/>
                </a:lnTo>
                <a:lnTo>
                  <a:pt x="5636" y="2013"/>
                </a:lnTo>
                <a:lnTo>
                  <a:pt x="4716" y="2128"/>
                </a:lnTo>
                <a:lnTo>
                  <a:pt x="3854" y="2301"/>
                </a:lnTo>
                <a:lnTo>
                  <a:pt x="2991" y="2473"/>
                </a:lnTo>
                <a:lnTo>
                  <a:pt x="2128" y="2761"/>
                </a:lnTo>
                <a:lnTo>
                  <a:pt x="1783" y="2933"/>
                </a:lnTo>
                <a:lnTo>
                  <a:pt x="1438" y="3163"/>
                </a:lnTo>
                <a:lnTo>
                  <a:pt x="1151" y="3393"/>
                </a:lnTo>
                <a:lnTo>
                  <a:pt x="863" y="3623"/>
                </a:lnTo>
                <a:lnTo>
                  <a:pt x="633" y="3968"/>
                </a:lnTo>
                <a:lnTo>
                  <a:pt x="403" y="4256"/>
                </a:lnTo>
                <a:lnTo>
                  <a:pt x="231" y="4601"/>
                </a:lnTo>
                <a:lnTo>
                  <a:pt x="116" y="5003"/>
                </a:lnTo>
                <a:lnTo>
                  <a:pt x="58" y="5348"/>
                </a:lnTo>
                <a:lnTo>
                  <a:pt x="1" y="5751"/>
                </a:lnTo>
                <a:lnTo>
                  <a:pt x="58" y="6096"/>
                </a:lnTo>
                <a:lnTo>
                  <a:pt x="116" y="6499"/>
                </a:lnTo>
                <a:lnTo>
                  <a:pt x="173" y="6901"/>
                </a:lnTo>
                <a:lnTo>
                  <a:pt x="346" y="7246"/>
                </a:lnTo>
                <a:lnTo>
                  <a:pt x="518" y="7534"/>
                </a:lnTo>
                <a:lnTo>
                  <a:pt x="748" y="7821"/>
                </a:lnTo>
                <a:lnTo>
                  <a:pt x="1036" y="8051"/>
                </a:lnTo>
                <a:lnTo>
                  <a:pt x="1266" y="8224"/>
                </a:lnTo>
                <a:lnTo>
                  <a:pt x="1611" y="8396"/>
                </a:lnTo>
                <a:lnTo>
                  <a:pt x="1898" y="8454"/>
                </a:lnTo>
                <a:lnTo>
                  <a:pt x="2243" y="8511"/>
                </a:lnTo>
                <a:lnTo>
                  <a:pt x="2588" y="8511"/>
                </a:lnTo>
                <a:lnTo>
                  <a:pt x="3279" y="8396"/>
                </a:lnTo>
                <a:lnTo>
                  <a:pt x="3969" y="8224"/>
                </a:lnTo>
                <a:lnTo>
                  <a:pt x="4659" y="7936"/>
                </a:lnTo>
                <a:lnTo>
                  <a:pt x="5291" y="7649"/>
                </a:lnTo>
                <a:lnTo>
                  <a:pt x="5809" y="7361"/>
                </a:lnTo>
                <a:lnTo>
                  <a:pt x="6671" y="6844"/>
                </a:lnTo>
                <a:lnTo>
                  <a:pt x="7477" y="6211"/>
                </a:lnTo>
                <a:lnTo>
                  <a:pt x="8282" y="5521"/>
                </a:lnTo>
                <a:lnTo>
                  <a:pt x="8972" y="4716"/>
                </a:lnTo>
                <a:lnTo>
                  <a:pt x="9604" y="3911"/>
                </a:lnTo>
                <a:lnTo>
                  <a:pt x="10122" y="2991"/>
                </a:lnTo>
                <a:lnTo>
                  <a:pt x="10524" y="2071"/>
                </a:lnTo>
                <a:lnTo>
                  <a:pt x="10869" y="1150"/>
                </a:lnTo>
                <a:lnTo>
                  <a:pt x="10984" y="460"/>
                </a:lnTo>
                <a:lnTo>
                  <a:pt x="11042" y="115"/>
                </a:lnTo>
                <a:lnTo>
                  <a:pt x="10984"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121" name="Google Shape;121;p5"/>
          <p:cNvSpPr/>
          <p:nvPr/>
        </p:nvSpPr>
        <p:spPr>
          <a:xfrm>
            <a:off x="658930" y="1266547"/>
            <a:ext cx="206548" cy="458171"/>
          </a:xfrm>
          <a:custGeom>
            <a:avLst/>
            <a:gdLst/>
            <a:ahLst/>
            <a:cxnLst/>
            <a:rect l="l" t="t" r="r" b="b"/>
            <a:pathLst>
              <a:path w="5004" h="11100" extrusionOk="0">
                <a:moveTo>
                  <a:pt x="3336" y="1"/>
                </a:moveTo>
                <a:lnTo>
                  <a:pt x="3106" y="173"/>
                </a:lnTo>
                <a:lnTo>
                  <a:pt x="2646" y="576"/>
                </a:lnTo>
                <a:lnTo>
                  <a:pt x="2070" y="1208"/>
                </a:lnTo>
                <a:lnTo>
                  <a:pt x="1553" y="1899"/>
                </a:lnTo>
                <a:lnTo>
                  <a:pt x="1093" y="2704"/>
                </a:lnTo>
                <a:lnTo>
                  <a:pt x="690" y="3509"/>
                </a:lnTo>
                <a:lnTo>
                  <a:pt x="403" y="4371"/>
                </a:lnTo>
                <a:lnTo>
                  <a:pt x="173" y="5234"/>
                </a:lnTo>
                <a:lnTo>
                  <a:pt x="58" y="6097"/>
                </a:lnTo>
                <a:lnTo>
                  <a:pt x="0" y="6959"/>
                </a:lnTo>
                <a:lnTo>
                  <a:pt x="0" y="7477"/>
                </a:lnTo>
                <a:lnTo>
                  <a:pt x="58" y="8109"/>
                </a:lnTo>
                <a:lnTo>
                  <a:pt x="115" y="8742"/>
                </a:lnTo>
                <a:lnTo>
                  <a:pt x="288" y="9317"/>
                </a:lnTo>
                <a:lnTo>
                  <a:pt x="518" y="9892"/>
                </a:lnTo>
                <a:lnTo>
                  <a:pt x="805" y="10410"/>
                </a:lnTo>
                <a:lnTo>
                  <a:pt x="1035" y="10582"/>
                </a:lnTo>
                <a:lnTo>
                  <a:pt x="1208" y="10755"/>
                </a:lnTo>
                <a:lnTo>
                  <a:pt x="1495" y="10927"/>
                </a:lnTo>
                <a:lnTo>
                  <a:pt x="1725" y="10985"/>
                </a:lnTo>
                <a:lnTo>
                  <a:pt x="2070" y="11042"/>
                </a:lnTo>
                <a:lnTo>
                  <a:pt x="2416" y="11100"/>
                </a:lnTo>
                <a:lnTo>
                  <a:pt x="2703" y="11042"/>
                </a:lnTo>
                <a:lnTo>
                  <a:pt x="3048" y="10985"/>
                </a:lnTo>
                <a:lnTo>
                  <a:pt x="3336" y="10812"/>
                </a:lnTo>
                <a:lnTo>
                  <a:pt x="3681" y="10697"/>
                </a:lnTo>
                <a:lnTo>
                  <a:pt x="3911" y="10525"/>
                </a:lnTo>
                <a:lnTo>
                  <a:pt x="4198" y="10295"/>
                </a:lnTo>
                <a:lnTo>
                  <a:pt x="4428" y="10064"/>
                </a:lnTo>
                <a:lnTo>
                  <a:pt x="4601" y="9777"/>
                </a:lnTo>
                <a:lnTo>
                  <a:pt x="4773" y="9489"/>
                </a:lnTo>
                <a:lnTo>
                  <a:pt x="4888" y="9202"/>
                </a:lnTo>
                <a:lnTo>
                  <a:pt x="4946" y="8857"/>
                </a:lnTo>
                <a:lnTo>
                  <a:pt x="5003" y="8569"/>
                </a:lnTo>
                <a:lnTo>
                  <a:pt x="5003" y="7879"/>
                </a:lnTo>
                <a:lnTo>
                  <a:pt x="4888" y="7132"/>
                </a:lnTo>
                <a:lnTo>
                  <a:pt x="4716" y="6384"/>
                </a:lnTo>
                <a:lnTo>
                  <a:pt x="4428" y="5636"/>
                </a:lnTo>
                <a:lnTo>
                  <a:pt x="4141" y="4889"/>
                </a:lnTo>
                <a:lnTo>
                  <a:pt x="3681" y="3739"/>
                </a:lnTo>
                <a:lnTo>
                  <a:pt x="3508" y="3106"/>
                </a:lnTo>
                <a:lnTo>
                  <a:pt x="3336" y="2531"/>
                </a:lnTo>
                <a:lnTo>
                  <a:pt x="3221" y="1899"/>
                </a:lnTo>
                <a:lnTo>
                  <a:pt x="3163" y="1266"/>
                </a:lnTo>
                <a:lnTo>
                  <a:pt x="3278" y="633"/>
                </a:lnTo>
                <a:lnTo>
                  <a:pt x="3451" y="58"/>
                </a:lnTo>
                <a:lnTo>
                  <a:pt x="3451" y="1"/>
                </a:lnTo>
                <a:close/>
              </a:path>
            </a:pathLst>
          </a:custGeom>
          <a:solidFill>
            <a:schemeClr val="accent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122" name="Google Shape;122;p5"/>
          <p:cNvSpPr/>
          <p:nvPr/>
        </p:nvSpPr>
        <p:spPr>
          <a:xfrm>
            <a:off x="11373691" y="5185478"/>
            <a:ext cx="394068" cy="315767"/>
          </a:xfrm>
          <a:custGeom>
            <a:avLst/>
            <a:gdLst/>
            <a:ahLst/>
            <a:cxnLst/>
            <a:rect l="l" t="t" r="r" b="b"/>
            <a:pathLst>
              <a:path w="9547" h="7650" extrusionOk="0">
                <a:moveTo>
                  <a:pt x="6902" y="1"/>
                </a:moveTo>
                <a:lnTo>
                  <a:pt x="6557" y="58"/>
                </a:lnTo>
                <a:lnTo>
                  <a:pt x="6212" y="116"/>
                </a:lnTo>
                <a:lnTo>
                  <a:pt x="5924" y="231"/>
                </a:lnTo>
                <a:lnTo>
                  <a:pt x="5636" y="346"/>
                </a:lnTo>
                <a:lnTo>
                  <a:pt x="5349" y="576"/>
                </a:lnTo>
                <a:lnTo>
                  <a:pt x="4831" y="979"/>
                </a:lnTo>
                <a:lnTo>
                  <a:pt x="4371" y="1611"/>
                </a:lnTo>
                <a:lnTo>
                  <a:pt x="3911" y="2244"/>
                </a:lnTo>
                <a:lnTo>
                  <a:pt x="3566" y="2934"/>
                </a:lnTo>
                <a:lnTo>
                  <a:pt x="3221" y="3624"/>
                </a:lnTo>
                <a:lnTo>
                  <a:pt x="2646" y="4716"/>
                </a:lnTo>
                <a:lnTo>
                  <a:pt x="2301" y="5292"/>
                </a:lnTo>
                <a:lnTo>
                  <a:pt x="1956" y="5809"/>
                </a:lnTo>
                <a:lnTo>
                  <a:pt x="1553" y="6327"/>
                </a:lnTo>
                <a:lnTo>
                  <a:pt x="1151" y="6787"/>
                </a:lnTo>
                <a:lnTo>
                  <a:pt x="633" y="7132"/>
                </a:lnTo>
                <a:lnTo>
                  <a:pt x="58" y="7419"/>
                </a:lnTo>
                <a:lnTo>
                  <a:pt x="1" y="7419"/>
                </a:lnTo>
                <a:lnTo>
                  <a:pt x="58" y="7477"/>
                </a:lnTo>
                <a:lnTo>
                  <a:pt x="403" y="7534"/>
                </a:lnTo>
                <a:lnTo>
                  <a:pt x="978" y="7649"/>
                </a:lnTo>
                <a:lnTo>
                  <a:pt x="1841" y="7649"/>
                </a:lnTo>
                <a:lnTo>
                  <a:pt x="2704" y="7592"/>
                </a:lnTo>
                <a:lnTo>
                  <a:pt x="3566" y="7362"/>
                </a:lnTo>
                <a:lnTo>
                  <a:pt x="4429" y="7132"/>
                </a:lnTo>
                <a:lnTo>
                  <a:pt x="5291" y="6787"/>
                </a:lnTo>
                <a:lnTo>
                  <a:pt x="6096" y="6384"/>
                </a:lnTo>
                <a:lnTo>
                  <a:pt x="6844" y="5867"/>
                </a:lnTo>
                <a:lnTo>
                  <a:pt x="7534" y="5349"/>
                </a:lnTo>
                <a:lnTo>
                  <a:pt x="7879" y="5004"/>
                </a:lnTo>
                <a:lnTo>
                  <a:pt x="8339" y="4544"/>
                </a:lnTo>
                <a:lnTo>
                  <a:pt x="8742" y="4084"/>
                </a:lnTo>
                <a:lnTo>
                  <a:pt x="9087" y="3566"/>
                </a:lnTo>
                <a:lnTo>
                  <a:pt x="9374" y="3049"/>
                </a:lnTo>
                <a:lnTo>
                  <a:pt x="9489" y="2474"/>
                </a:lnTo>
                <a:lnTo>
                  <a:pt x="9547" y="2186"/>
                </a:lnTo>
                <a:lnTo>
                  <a:pt x="9547" y="1899"/>
                </a:lnTo>
                <a:lnTo>
                  <a:pt x="9489" y="1611"/>
                </a:lnTo>
                <a:lnTo>
                  <a:pt x="9374" y="1381"/>
                </a:lnTo>
                <a:lnTo>
                  <a:pt x="9202" y="1094"/>
                </a:lnTo>
                <a:lnTo>
                  <a:pt x="8972" y="806"/>
                </a:lnTo>
                <a:lnTo>
                  <a:pt x="8742" y="633"/>
                </a:lnTo>
                <a:lnTo>
                  <a:pt x="8454" y="403"/>
                </a:lnTo>
                <a:lnTo>
                  <a:pt x="8167" y="288"/>
                </a:lnTo>
                <a:lnTo>
                  <a:pt x="7822" y="173"/>
                </a:lnTo>
                <a:lnTo>
                  <a:pt x="7534" y="58"/>
                </a:lnTo>
                <a:lnTo>
                  <a:pt x="7247" y="1"/>
                </a:ln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123" name="Google Shape;123;p5"/>
          <p:cNvSpPr/>
          <p:nvPr/>
        </p:nvSpPr>
        <p:spPr>
          <a:xfrm>
            <a:off x="1176374" y="5767025"/>
            <a:ext cx="420196" cy="899667"/>
          </a:xfrm>
          <a:custGeom>
            <a:avLst/>
            <a:gdLst/>
            <a:ahLst/>
            <a:cxnLst/>
            <a:rect l="l" t="t" r="r" b="b"/>
            <a:pathLst>
              <a:path w="10180" h="21796" extrusionOk="0">
                <a:moveTo>
                  <a:pt x="9719" y="1"/>
                </a:moveTo>
                <a:lnTo>
                  <a:pt x="9317" y="174"/>
                </a:lnTo>
                <a:lnTo>
                  <a:pt x="8569" y="691"/>
                </a:lnTo>
                <a:lnTo>
                  <a:pt x="7477" y="1439"/>
                </a:lnTo>
                <a:lnTo>
                  <a:pt x="6499" y="2359"/>
                </a:lnTo>
                <a:lnTo>
                  <a:pt x="5521" y="3279"/>
                </a:lnTo>
                <a:lnTo>
                  <a:pt x="4659" y="4314"/>
                </a:lnTo>
                <a:lnTo>
                  <a:pt x="3854" y="5407"/>
                </a:lnTo>
                <a:lnTo>
                  <a:pt x="3049" y="6499"/>
                </a:lnTo>
                <a:lnTo>
                  <a:pt x="2358" y="7649"/>
                </a:lnTo>
                <a:lnTo>
                  <a:pt x="1726" y="8799"/>
                </a:lnTo>
                <a:lnTo>
                  <a:pt x="1266" y="9777"/>
                </a:lnTo>
                <a:lnTo>
                  <a:pt x="863" y="10755"/>
                </a:lnTo>
                <a:lnTo>
                  <a:pt x="576" y="11790"/>
                </a:lnTo>
                <a:lnTo>
                  <a:pt x="288" y="12825"/>
                </a:lnTo>
                <a:lnTo>
                  <a:pt x="116" y="13860"/>
                </a:lnTo>
                <a:lnTo>
                  <a:pt x="1" y="14895"/>
                </a:lnTo>
                <a:lnTo>
                  <a:pt x="1" y="15988"/>
                </a:lnTo>
                <a:lnTo>
                  <a:pt x="116" y="17023"/>
                </a:lnTo>
                <a:lnTo>
                  <a:pt x="288" y="17943"/>
                </a:lnTo>
                <a:lnTo>
                  <a:pt x="576" y="18806"/>
                </a:lnTo>
                <a:lnTo>
                  <a:pt x="978" y="19611"/>
                </a:lnTo>
                <a:lnTo>
                  <a:pt x="1266" y="19956"/>
                </a:lnTo>
                <a:lnTo>
                  <a:pt x="1496" y="20301"/>
                </a:lnTo>
                <a:lnTo>
                  <a:pt x="1841" y="20646"/>
                </a:lnTo>
                <a:lnTo>
                  <a:pt x="2128" y="20933"/>
                </a:lnTo>
                <a:lnTo>
                  <a:pt x="2473" y="21163"/>
                </a:lnTo>
                <a:lnTo>
                  <a:pt x="2876" y="21393"/>
                </a:lnTo>
                <a:lnTo>
                  <a:pt x="3279" y="21566"/>
                </a:lnTo>
                <a:lnTo>
                  <a:pt x="3739" y="21681"/>
                </a:lnTo>
                <a:lnTo>
                  <a:pt x="4199" y="21796"/>
                </a:lnTo>
                <a:lnTo>
                  <a:pt x="5636" y="21796"/>
                </a:lnTo>
                <a:lnTo>
                  <a:pt x="6039" y="21681"/>
                </a:lnTo>
                <a:lnTo>
                  <a:pt x="6441" y="21566"/>
                </a:lnTo>
                <a:lnTo>
                  <a:pt x="6844" y="21451"/>
                </a:lnTo>
                <a:lnTo>
                  <a:pt x="7247" y="21278"/>
                </a:lnTo>
                <a:lnTo>
                  <a:pt x="7592" y="21048"/>
                </a:lnTo>
                <a:lnTo>
                  <a:pt x="7937" y="20761"/>
                </a:lnTo>
                <a:lnTo>
                  <a:pt x="8224" y="20473"/>
                </a:lnTo>
                <a:lnTo>
                  <a:pt x="8512" y="20186"/>
                </a:lnTo>
                <a:lnTo>
                  <a:pt x="8972" y="19496"/>
                </a:lnTo>
                <a:lnTo>
                  <a:pt x="9374" y="18691"/>
                </a:lnTo>
                <a:lnTo>
                  <a:pt x="9719" y="17828"/>
                </a:lnTo>
                <a:lnTo>
                  <a:pt x="9892" y="17023"/>
                </a:lnTo>
                <a:lnTo>
                  <a:pt x="10064" y="16218"/>
                </a:lnTo>
                <a:lnTo>
                  <a:pt x="10122" y="15413"/>
                </a:lnTo>
                <a:lnTo>
                  <a:pt x="10179" y="14550"/>
                </a:lnTo>
                <a:lnTo>
                  <a:pt x="10122" y="13688"/>
                </a:lnTo>
                <a:lnTo>
                  <a:pt x="10064" y="12882"/>
                </a:lnTo>
                <a:lnTo>
                  <a:pt x="9892" y="11215"/>
                </a:lnTo>
                <a:lnTo>
                  <a:pt x="9547" y="9087"/>
                </a:lnTo>
                <a:lnTo>
                  <a:pt x="9202" y="6902"/>
                </a:lnTo>
                <a:lnTo>
                  <a:pt x="9087" y="5752"/>
                </a:lnTo>
                <a:lnTo>
                  <a:pt x="8972" y="4659"/>
                </a:lnTo>
                <a:lnTo>
                  <a:pt x="8972" y="3566"/>
                </a:lnTo>
                <a:lnTo>
                  <a:pt x="9087" y="2474"/>
                </a:lnTo>
                <a:lnTo>
                  <a:pt x="9202" y="1841"/>
                </a:lnTo>
                <a:lnTo>
                  <a:pt x="9374" y="1266"/>
                </a:lnTo>
                <a:lnTo>
                  <a:pt x="9547" y="634"/>
                </a:lnTo>
                <a:lnTo>
                  <a:pt x="9834" y="58"/>
                </a:lnTo>
                <a:lnTo>
                  <a:pt x="9834" y="1"/>
                </a:lnTo>
                <a:close/>
              </a:path>
            </a:pathLst>
          </a:custGeom>
          <a:solidFill>
            <a:schemeClr val="accent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124" name="Google Shape;124;p5"/>
          <p:cNvSpPr/>
          <p:nvPr/>
        </p:nvSpPr>
        <p:spPr>
          <a:xfrm>
            <a:off x="1788796" y="5843015"/>
            <a:ext cx="375081" cy="505639"/>
          </a:xfrm>
          <a:custGeom>
            <a:avLst/>
            <a:gdLst/>
            <a:ahLst/>
            <a:cxnLst/>
            <a:rect l="l" t="t" r="r" b="b"/>
            <a:pathLst>
              <a:path w="9087" h="12250" extrusionOk="0">
                <a:moveTo>
                  <a:pt x="288" y="0"/>
                </a:moveTo>
                <a:lnTo>
                  <a:pt x="230" y="58"/>
                </a:lnTo>
                <a:lnTo>
                  <a:pt x="173" y="288"/>
                </a:lnTo>
                <a:lnTo>
                  <a:pt x="58" y="863"/>
                </a:lnTo>
                <a:lnTo>
                  <a:pt x="0" y="1668"/>
                </a:lnTo>
                <a:lnTo>
                  <a:pt x="0" y="2530"/>
                </a:lnTo>
                <a:lnTo>
                  <a:pt x="0" y="3336"/>
                </a:lnTo>
                <a:lnTo>
                  <a:pt x="115" y="4198"/>
                </a:lnTo>
                <a:lnTo>
                  <a:pt x="288" y="5003"/>
                </a:lnTo>
                <a:lnTo>
                  <a:pt x="460" y="5808"/>
                </a:lnTo>
                <a:lnTo>
                  <a:pt x="748" y="6613"/>
                </a:lnTo>
                <a:lnTo>
                  <a:pt x="978" y="7361"/>
                </a:lnTo>
                <a:lnTo>
                  <a:pt x="1266" y="7994"/>
                </a:lnTo>
                <a:lnTo>
                  <a:pt x="1553" y="8569"/>
                </a:lnTo>
                <a:lnTo>
                  <a:pt x="1898" y="9144"/>
                </a:lnTo>
                <a:lnTo>
                  <a:pt x="2243" y="9719"/>
                </a:lnTo>
                <a:lnTo>
                  <a:pt x="2646" y="10236"/>
                </a:lnTo>
                <a:lnTo>
                  <a:pt x="3106" y="10696"/>
                </a:lnTo>
                <a:lnTo>
                  <a:pt x="3566" y="11156"/>
                </a:lnTo>
                <a:lnTo>
                  <a:pt x="4141" y="11559"/>
                </a:lnTo>
                <a:lnTo>
                  <a:pt x="4658" y="11847"/>
                </a:lnTo>
                <a:lnTo>
                  <a:pt x="5176" y="12077"/>
                </a:lnTo>
                <a:lnTo>
                  <a:pt x="5694" y="12192"/>
                </a:lnTo>
                <a:lnTo>
                  <a:pt x="6211" y="12249"/>
                </a:lnTo>
                <a:lnTo>
                  <a:pt x="6786" y="12192"/>
                </a:lnTo>
                <a:lnTo>
                  <a:pt x="7304" y="12077"/>
                </a:lnTo>
                <a:lnTo>
                  <a:pt x="7764" y="11789"/>
                </a:lnTo>
                <a:lnTo>
                  <a:pt x="8224" y="11386"/>
                </a:lnTo>
                <a:lnTo>
                  <a:pt x="8626" y="10984"/>
                </a:lnTo>
                <a:lnTo>
                  <a:pt x="8856" y="10466"/>
                </a:lnTo>
                <a:lnTo>
                  <a:pt x="9029" y="10006"/>
                </a:lnTo>
                <a:lnTo>
                  <a:pt x="9086" y="9489"/>
                </a:lnTo>
                <a:lnTo>
                  <a:pt x="9086" y="8971"/>
                </a:lnTo>
                <a:lnTo>
                  <a:pt x="8971" y="8454"/>
                </a:lnTo>
                <a:lnTo>
                  <a:pt x="8741" y="7936"/>
                </a:lnTo>
                <a:lnTo>
                  <a:pt x="8454" y="7419"/>
                </a:lnTo>
                <a:lnTo>
                  <a:pt x="8166" y="7016"/>
                </a:lnTo>
                <a:lnTo>
                  <a:pt x="7879" y="6613"/>
                </a:lnTo>
                <a:lnTo>
                  <a:pt x="7131" y="5866"/>
                </a:lnTo>
                <a:lnTo>
                  <a:pt x="6326" y="5176"/>
                </a:lnTo>
                <a:lnTo>
                  <a:pt x="5521" y="4601"/>
                </a:lnTo>
                <a:lnTo>
                  <a:pt x="4371" y="3911"/>
                </a:lnTo>
                <a:lnTo>
                  <a:pt x="3221" y="3163"/>
                </a:lnTo>
                <a:lnTo>
                  <a:pt x="2646" y="2760"/>
                </a:lnTo>
                <a:lnTo>
                  <a:pt x="2071" y="2300"/>
                </a:lnTo>
                <a:lnTo>
                  <a:pt x="1611" y="1840"/>
                </a:lnTo>
                <a:lnTo>
                  <a:pt x="1151" y="1380"/>
                </a:lnTo>
                <a:lnTo>
                  <a:pt x="690" y="748"/>
                </a:lnTo>
                <a:lnTo>
                  <a:pt x="288"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125" name="Google Shape;125;p5"/>
          <p:cNvSpPr/>
          <p:nvPr/>
        </p:nvSpPr>
        <p:spPr>
          <a:xfrm>
            <a:off x="10796891" y="6315345"/>
            <a:ext cx="424943" cy="386969"/>
          </a:xfrm>
          <a:custGeom>
            <a:avLst/>
            <a:gdLst/>
            <a:ahLst/>
            <a:cxnLst/>
            <a:rect l="l" t="t" r="r" b="b"/>
            <a:pathLst>
              <a:path w="10295" h="9375" extrusionOk="0">
                <a:moveTo>
                  <a:pt x="1" y="1"/>
                </a:moveTo>
                <a:lnTo>
                  <a:pt x="1" y="58"/>
                </a:lnTo>
                <a:lnTo>
                  <a:pt x="1" y="288"/>
                </a:lnTo>
                <a:lnTo>
                  <a:pt x="58" y="864"/>
                </a:lnTo>
                <a:lnTo>
                  <a:pt x="173" y="1554"/>
                </a:lnTo>
                <a:lnTo>
                  <a:pt x="403" y="2301"/>
                </a:lnTo>
                <a:lnTo>
                  <a:pt x="633" y="3049"/>
                </a:lnTo>
                <a:lnTo>
                  <a:pt x="978" y="3739"/>
                </a:lnTo>
                <a:lnTo>
                  <a:pt x="1323" y="4429"/>
                </a:lnTo>
                <a:lnTo>
                  <a:pt x="1668" y="5119"/>
                </a:lnTo>
                <a:lnTo>
                  <a:pt x="2128" y="5752"/>
                </a:lnTo>
                <a:lnTo>
                  <a:pt x="2531" y="6327"/>
                </a:lnTo>
                <a:lnTo>
                  <a:pt x="2934" y="6787"/>
                </a:lnTo>
                <a:lnTo>
                  <a:pt x="3336" y="7247"/>
                </a:lnTo>
                <a:lnTo>
                  <a:pt x="3796" y="7707"/>
                </a:lnTo>
                <a:lnTo>
                  <a:pt x="4256" y="8052"/>
                </a:lnTo>
                <a:lnTo>
                  <a:pt x="4716" y="8397"/>
                </a:lnTo>
                <a:lnTo>
                  <a:pt x="5234" y="8742"/>
                </a:lnTo>
                <a:lnTo>
                  <a:pt x="5809" y="8972"/>
                </a:lnTo>
                <a:lnTo>
                  <a:pt x="6384" y="9202"/>
                </a:lnTo>
                <a:lnTo>
                  <a:pt x="6901" y="9317"/>
                </a:lnTo>
                <a:lnTo>
                  <a:pt x="7419" y="9375"/>
                </a:lnTo>
                <a:lnTo>
                  <a:pt x="7937" y="9375"/>
                </a:lnTo>
                <a:lnTo>
                  <a:pt x="8397" y="9317"/>
                </a:lnTo>
                <a:lnTo>
                  <a:pt x="8857" y="9144"/>
                </a:lnTo>
                <a:lnTo>
                  <a:pt x="9259" y="8857"/>
                </a:lnTo>
                <a:lnTo>
                  <a:pt x="9662" y="8512"/>
                </a:lnTo>
                <a:lnTo>
                  <a:pt x="9949" y="8052"/>
                </a:lnTo>
                <a:lnTo>
                  <a:pt x="10179" y="7534"/>
                </a:lnTo>
                <a:lnTo>
                  <a:pt x="10294" y="7074"/>
                </a:lnTo>
                <a:lnTo>
                  <a:pt x="10294" y="6614"/>
                </a:lnTo>
                <a:lnTo>
                  <a:pt x="10237" y="6097"/>
                </a:lnTo>
                <a:lnTo>
                  <a:pt x="10064" y="5694"/>
                </a:lnTo>
                <a:lnTo>
                  <a:pt x="9834" y="5234"/>
                </a:lnTo>
                <a:lnTo>
                  <a:pt x="9547" y="4831"/>
                </a:lnTo>
                <a:lnTo>
                  <a:pt x="9144" y="4486"/>
                </a:lnTo>
                <a:lnTo>
                  <a:pt x="8799" y="4199"/>
                </a:lnTo>
                <a:lnTo>
                  <a:pt x="8397" y="3911"/>
                </a:lnTo>
                <a:lnTo>
                  <a:pt x="7592" y="3451"/>
                </a:lnTo>
                <a:lnTo>
                  <a:pt x="6671" y="3049"/>
                </a:lnTo>
                <a:lnTo>
                  <a:pt x="5809" y="2761"/>
                </a:lnTo>
                <a:lnTo>
                  <a:pt x="4601" y="2416"/>
                </a:lnTo>
                <a:lnTo>
                  <a:pt x="3394" y="2014"/>
                </a:lnTo>
                <a:lnTo>
                  <a:pt x="2819" y="1841"/>
                </a:lnTo>
                <a:lnTo>
                  <a:pt x="2186" y="1611"/>
                </a:lnTo>
                <a:lnTo>
                  <a:pt x="1668" y="1324"/>
                </a:lnTo>
                <a:lnTo>
                  <a:pt x="1093" y="979"/>
                </a:lnTo>
                <a:lnTo>
                  <a:pt x="576" y="576"/>
                </a:lnTo>
                <a:lnTo>
                  <a:pt x="58" y="58"/>
                </a:lnTo>
                <a:lnTo>
                  <a:pt x="1" y="1"/>
                </a:lnTo>
                <a:close/>
              </a:path>
            </a:pathLst>
          </a:cu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126" name="Google Shape;126;p5"/>
          <p:cNvSpPr/>
          <p:nvPr/>
        </p:nvSpPr>
        <p:spPr>
          <a:xfrm>
            <a:off x="10431346" y="6208562"/>
            <a:ext cx="213689" cy="315725"/>
          </a:xfrm>
          <a:custGeom>
            <a:avLst/>
            <a:gdLst/>
            <a:ahLst/>
            <a:cxnLst/>
            <a:rect l="l" t="t" r="r" b="b"/>
            <a:pathLst>
              <a:path w="5177" h="7649" extrusionOk="0">
                <a:moveTo>
                  <a:pt x="1" y="0"/>
                </a:moveTo>
                <a:lnTo>
                  <a:pt x="1" y="58"/>
                </a:lnTo>
                <a:lnTo>
                  <a:pt x="288" y="403"/>
                </a:lnTo>
                <a:lnTo>
                  <a:pt x="518" y="863"/>
                </a:lnTo>
                <a:lnTo>
                  <a:pt x="633" y="1265"/>
                </a:lnTo>
                <a:lnTo>
                  <a:pt x="748" y="1668"/>
                </a:lnTo>
                <a:lnTo>
                  <a:pt x="863" y="2473"/>
                </a:lnTo>
                <a:lnTo>
                  <a:pt x="1036" y="4141"/>
                </a:lnTo>
                <a:lnTo>
                  <a:pt x="1093" y="4773"/>
                </a:lnTo>
                <a:lnTo>
                  <a:pt x="1266" y="5406"/>
                </a:lnTo>
                <a:lnTo>
                  <a:pt x="1438" y="5981"/>
                </a:lnTo>
                <a:lnTo>
                  <a:pt x="1726" y="6556"/>
                </a:lnTo>
                <a:lnTo>
                  <a:pt x="1898" y="6843"/>
                </a:lnTo>
                <a:lnTo>
                  <a:pt x="2128" y="7131"/>
                </a:lnTo>
                <a:lnTo>
                  <a:pt x="2416" y="7303"/>
                </a:lnTo>
                <a:lnTo>
                  <a:pt x="2646" y="7476"/>
                </a:lnTo>
                <a:lnTo>
                  <a:pt x="2934" y="7591"/>
                </a:lnTo>
                <a:lnTo>
                  <a:pt x="3279" y="7649"/>
                </a:lnTo>
                <a:lnTo>
                  <a:pt x="3624" y="7649"/>
                </a:lnTo>
                <a:lnTo>
                  <a:pt x="3969" y="7534"/>
                </a:lnTo>
                <a:lnTo>
                  <a:pt x="4314" y="7418"/>
                </a:lnTo>
                <a:lnTo>
                  <a:pt x="4601" y="7188"/>
                </a:lnTo>
                <a:lnTo>
                  <a:pt x="4774" y="6958"/>
                </a:lnTo>
                <a:lnTo>
                  <a:pt x="4946" y="6728"/>
                </a:lnTo>
                <a:lnTo>
                  <a:pt x="5119" y="6383"/>
                </a:lnTo>
                <a:lnTo>
                  <a:pt x="5176" y="6096"/>
                </a:lnTo>
                <a:lnTo>
                  <a:pt x="5176" y="5693"/>
                </a:lnTo>
                <a:lnTo>
                  <a:pt x="5176" y="5348"/>
                </a:lnTo>
                <a:lnTo>
                  <a:pt x="5119" y="4946"/>
                </a:lnTo>
                <a:lnTo>
                  <a:pt x="5004" y="4543"/>
                </a:lnTo>
                <a:lnTo>
                  <a:pt x="4889" y="4198"/>
                </a:lnTo>
                <a:lnTo>
                  <a:pt x="4716" y="3796"/>
                </a:lnTo>
                <a:lnTo>
                  <a:pt x="4314" y="3106"/>
                </a:lnTo>
                <a:lnTo>
                  <a:pt x="3796" y="2473"/>
                </a:lnTo>
                <a:lnTo>
                  <a:pt x="3106" y="1783"/>
                </a:lnTo>
                <a:lnTo>
                  <a:pt x="2301" y="1093"/>
                </a:lnTo>
                <a:lnTo>
                  <a:pt x="1438" y="575"/>
                </a:lnTo>
                <a:lnTo>
                  <a:pt x="978" y="345"/>
                </a:lnTo>
                <a:lnTo>
                  <a:pt x="518" y="115"/>
                </a:lnTo>
                <a:lnTo>
                  <a:pt x="231" y="58"/>
                </a:lnTo>
                <a:lnTo>
                  <a:pt x="58" y="0"/>
                </a:ln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127" name="Google Shape;127;p5"/>
          <p:cNvSpPr/>
          <p:nvPr/>
        </p:nvSpPr>
        <p:spPr>
          <a:xfrm>
            <a:off x="11145844" y="5555771"/>
            <a:ext cx="852157" cy="351347"/>
          </a:xfrm>
          <a:custGeom>
            <a:avLst/>
            <a:gdLst/>
            <a:ahLst/>
            <a:cxnLst/>
            <a:rect l="l" t="t" r="r" b="b"/>
            <a:pathLst>
              <a:path w="20645" h="8512" extrusionOk="0">
                <a:moveTo>
                  <a:pt x="15699" y="1"/>
                </a:moveTo>
                <a:lnTo>
                  <a:pt x="14779" y="58"/>
                </a:lnTo>
                <a:lnTo>
                  <a:pt x="13802" y="231"/>
                </a:lnTo>
                <a:lnTo>
                  <a:pt x="12882" y="461"/>
                </a:lnTo>
                <a:lnTo>
                  <a:pt x="11962" y="806"/>
                </a:lnTo>
                <a:lnTo>
                  <a:pt x="11099" y="1151"/>
                </a:lnTo>
                <a:lnTo>
                  <a:pt x="9316" y="1899"/>
                </a:lnTo>
                <a:lnTo>
                  <a:pt x="8224" y="2416"/>
                </a:lnTo>
                <a:lnTo>
                  <a:pt x="7131" y="2934"/>
                </a:lnTo>
                <a:lnTo>
                  <a:pt x="5981" y="3451"/>
                </a:lnTo>
                <a:lnTo>
                  <a:pt x="4831" y="3854"/>
                </a:lnTo>
                <a:lnTo>
                  <a:pt x="3623" y="4256"/>
                </a:lnTo>
                <a:lnTo>
                  <a:pt x="3048" y="4371"/>
                </a:lnTo>
                <a:lnTo>
                  <a:pt x="2473" y="4429"/>
                </a:lnTo>
                <a:lnTo>
                  <a:pt x="1840" y="4486"/>
                </a:lnTo>
                <a:lnTo>
                  <a:pt x="1265" y="4429"/>
                </a:lnTo>
                <a:lnTo>
                  <a:pt x="633" y="4371"/>
                </a:lnTo>
                <a:lnTo>
                  <a:pt x="58" y="4199"/>
                </a:lnTo>
                <a:lnTo>
                  <a:pt x="0" y="4199"/>
                </a:lnTo>
                <a:lnTo>
                  <a:pt x="0" y="4314"/>
                </a:lnTo>
                <a:lnTo>
                  <a:pt x="288" y="4601"/>
                </a:lnTo>
                <a:lnTo>
                  <a:pt x="863" y="5119"/>
                </a:lnTo>
                <a:lnTo>
                  <a:pt x="1725" y="5637"/>
                </a:lnTo>
                <a:lnTo>
                  <a:pt x="2530" y="6154"/>
                </a:lnTo>
                <a:lnTo>
                  <a:pt x="3451" y="6557"/>
                </a:lnTo>
                <a:lnTo>
                  <a:pt x="4371" y="6959"/>
                </a:lnTo>
                <a:lnTo>
                  <a:pt x="5291" y="7304"/>
                </a:lnTo>
                <a:lnTo>
                  <a:pt x="6211" y="7592"/>
                </a:lnTo>
                <a:lnTo>
                  <a:pt x="7131" y="7879"/>
                </a:lnTo>
                <a:lnTo>
                  <a:pt x="8051" y="8052"/>
                </a:lnTo>
                <a:lnTo>
                  <a:pt x="8971" y="8224"/>
                </a:lnTo>
                <a:lnTo>
                  <a:pt x="9949" y="8397"/>
                </a:lnTo>
                <a:lnTo>
                  <a:pt x="10869" y="8454"/>
                </a:lnTo>
                <a:lnTo>
                  <a:pt x="11847" y="8512"/>
                </a:lnTo>
                <a:lnTo>
                  <a:pt x="12767" y="8512"/>
                </a:lnTo>
                <a:lnTo>
                  <a:pt x="13744" y="8454"/>
                </a:lnTo>
                <a:lnTo>
                  <a:pt x="14664" y="8339"/>
                </a:lnTo>
                <a:lnTo>
                  <a:pt x="15584" y="8167"/>
                </a:lnTo>
                <a:lnTo>
                  <a:pt x="16275" y="7994"/>
                </a:lnTo>
                <a:lnTo>
                  <a:pt x="17022" y="7707"/>
                </a:lnTo>
                <a:lnTo>
                  <a:pt x="17827" y="7419"/>
                </a:lnTo>
                <a:lnTo>
                  <a:pt x="18517" y="7017"/>
                </a:lnTo>
                <a:lnTo>
                  <a:pt x="19207" y="6557"/>
                </a:lnTo>
                <a:lnTo>
                  <a:pt x="19495" y="6327"/>
                </a:lnTo>
                <a:lnTo>
                  <a:pt x="19782" y="6039"/>
                </a:lnTo>
                <a:lnTo>
                  <a:pt x="20012" y="5752"/>
                </a:lnTo>
                <a:lnTo>
                  <a:pt x="20242" y="5407"/>
                </a:lnTo>
                <a:lnTo>
                  <a:pt x="20415" y="5061"/>
                </a:lnTo>
                <a:lnTo>
                  <a:pt x="20530" y="4716"/>
                </a:lnTo>
                <a:lnTo>
                  <a:pt x="20588" y="4314"/>
                </a:lnTo>
                <a:lnTo>
                  <a:pt x="20645" y="3854"/>
                </a:lnTo>
                <a:lnTo>
                  <a:pt x="20588" y="3451"/>
                </a:lnTo>
                <a:lnTo>
                  <a:pt x="20472" y="3049"/>
                </a:lnTo>
                <a:lnTo>
                  <a:pt x="20300" y="2704"/>
                </a:lnTo>
                <a:lnTo>
                  <a:pt x="20127" y="2301"/>
                </a:lnTo>
                <a:lnTo>
                  <a:pt x="19897" y="1956"/>
                </a:lnTo>
                <a:lnTo>
                  <a:pt x="19610" y="1611"/>
                </a:lnTo>
                <a:lnTo>
                  <a:pt x="19322" y="1324"/>
                </a:lnTo>
                <a:lnTo>
                  <a:pt x="18977" y="1036"/>
                </a:lnTo>
                <a:lnTo>
                  <a:pt x="18632" y="748"/>
                </a:lnTo>
                <a:lnTo>
                  <a:pt x="18230" y="576"/>
                </a:lnTo>
                <a:lnTo>
                  <a:pt x="17885" y="346"/>
                </a:lnTo>
                <a:lnTo>
                  <a:pt x="17482" y="231"/>
                </a:lnTo>
                <a:lnTo>
                  <a:pt x="17080" y="116"/>
                </a:lnTo>
                <a:lnTo>
                  <a:pt x="16677" y="58"/>
                </a:lnTo>
                <a:lnTo>
                  <a:pt x="15699" y="1"/>
                </a:lnTo>
                <a:close/>
              </a:path>
            </a:pathLst>
          </a:custGeom>
          <a:solidFill>
            <a:schemeClr val="accent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128" name="Google Shape;128;p5"/>
          <p:cNvSpPr/>
          <p:nvPr/>
        </p:nvSpPr>
        <p:spPr>
          <a:xfrm>
            <a:off x="10844360" y="5731444"/>
            <a:ext cx="726387" cy="709752"/>
          </a:xfrm>
          <a:custGeom>
            <a:avLst/>
            <a:gdLst/>
            <a:ahLst/>
            <a:cxnLst/>
            <a:rect l="l" t="t" r="r" b="b"/>
            <a:pathLst>
              <a:path w="17598" h="17195" extrusionOk="0">
                <a:moveTo>
                  <a:pt x="58" y="0"/>
                </a:moveTo>
                <a:lnTo>
                  <a:pt x="58" y="115"/>
                </a:lnTo>
                <a:lnTo>
                  <a:pt x="1" y="518"/>
                </a:lnTo>
                <a:lnTo>
                  <a:pt x="58" y="1438"/>
                </a:lnTo>
                <a:lnTo>
                  <a:pt x="231" y="2761"/>
                </a:lnTo>
                <a:lnTo>
                  <a:pt x="576" y="4083"/>
                </a:lnTo>
                <a:lnTo>
                  <a:pt x="921" y="5348"/>
                </a:lnTo>
                <a:lnTo>
                  <a:pt x="1439" y="6671"/>
                </a:lnTo>
                <a:lnTo>
                  <a:pt x="1956" y="7879"/>
                </a:lnTo>
                <a:lnTo>
                  <a:pt x="2589" y="9086"/>
                </a:lnTo>
                <a:lnTo>
                  <a:pt x="3279" y="10237"/>
                </a:lnTo>
                <a:lnTo>
                  <a:pt x="3969" y="11329"/>
                </a:lnTo>
                <a:lnTo>
                  <a:pt x="4601" y="12249"/>
                </a:lnTo>
                <a:lnTo>
                  <a:pt x="5291" y="13054"/>
                </a:lnTo>
                <a:lnTo>
                  <a:pt x="6039" y="13859"/>
                </a:lnTo>
                <a:lnTo>
                  <a:pt x="6787" y="14550"/>
                </a:lnTo>
                <a:lnTo>
                  <a:pt x="7649" y="15240"/>
                </a:lnTo>
                <a:lnTo>
                  <a:pt x="8512" y="15815"/>
                </a:lnTo>
                <a:lnTo>
                  <a:pt x="9489" y="16332"/>
                </a:lnTo>
                <a:lnTo>
                  <a:pt x="10467" y="16735"/>
                </a:lnTo>
                <a:lnTo>
                  <a:pt x="11387" y="17022"/>
                </a:lnTo>
                <a:lnTo>
                  <a:pt x="12250" y="17195"/>
                </a:lnTo>
                <a:lnTo>
                  <a:pt x="13630" y="17195"/>
                </a:lnTo>
                <a:lnTo>
                  <a:pt x="14032" y="17080"/>
                </a:lnTo>
                <a:lnTo>
                  <a:pt x="14435" y="16965"/>
                </a:lnTo>
                <a:lnTo>
                  <a:pt x="14838" y="16850"/>
                </a:lnTo>
                <a:lnTo>
                  <a:pt x="15240" y="16620"/>
                </a:lnTo>
                <a:lnTo>
                  <a:pt x="15585" y="16390"/>
                </a:lnTo>
                <a:lnTo>
                  <a:pt x="15988" y="16102"/>
                </a:lnTo>
                <a:lnTo>
                  <a:pt x="16275" y="15815"/>
                </a:lnTo>
                <a:lnTo>
                  <a:pt x="16620" y="15412"/>
                </a:lnTo>
                <a:lnTo>
                  <a:pt x="16850" y="15010"/>
                </a:lnTo>
                <a:lnTo>
                  <a:pt x="17080" y="14607"/>
                </a:lnTo>
                <a:lnTo>
                  <a:pt x="17310" y="14204"/>
                </a:lnTo>
                <a:lnTo>
                  <a:pt x="17425" y="13744"/>
                </a:lnTo>
                <a:lnTo>
                  <a:pt x="17540" y="13342"/>
                </a:lnTo>
                <a:lnTo>
                  <a:pt x="17598" y="12939"/>
                </a:lnTo>
                <a:lnTo>
                  <a:pt x="17598" y="12479"/>
                </a:lnTo>
                <a:lnTo>
                  <a:pt x="17598" y="12077"/>
                </a:lnTo>
                <a:lnTo>
                  <a:pt x="17540" y="11674"/>
                </a:lnTo>
                <a:lnTo>
                  <a:pt x="17425" y="11272"/>
                </a:lnTo>
                <a:lnTo>
                  <a:pt x="17253" y="10869"/>
                </a:lnTo>
                <a:lnTo>
                  <a:pt x="16908" y="10122"/>
                </a:lnTo>
                <a:lnTo>
                  <a:pt x="16390" y="9374"/>
                </a:lnTo>
                <a:lnTo>
                  <a:pt x="15758" y="8684"/>
                </a:lnTo>
                <a:lnTo>
                  <a:pt x="15183" y="8109"/>
                </a:lnTo>
                <a:lnTo>
                  <a:pt x="14492" y="7591"/>
                </a:lnTo>
                <a:lnTo>
                  <a:pt x="13802" y="7131"/>
                </a:lnTo>
                <a:lnTo>
                  <a:pt x="13112" y="6671"/>
                </a:lnTo>
                <a:lnTo>
                  <a:pt x="12365" y="6326"/>
                </a:lnTo>
                <a:lnTo>
                  <a:pt x="11560" y="5924"/>
                </a:lnTo>
                <a:lnTo>
                  <a:pt x="10007" y="5348"/>
                </a:lnTo>
                <a:lnTo>
                  <a:pt x="7994" y="4601"/>
                </a:lnTo>
                <a:lnTo>
                  <a:pt x="5867" y="3853"/>
                </a:lnTo>
                <a:lnTo>
                  <a:pt x="4831" y="3451"/>
                </a:lnTo>
                <a:lnTo>
                  <a:pt x="3796" y="2991"/>
                </a:lnTo>
                <a:lnTo>
                  <a:pt x="2819" y="2473"/>
                </a:lnTo>
                <a:lnTo>
                  <a:pt x="1956" y="1841"/>
                </a:lnTo>
                <a:lnTo>
                  <a:pt x="1439" y="1438"/>
                </a:lnTo>
                <a:lnTo>
                  <a:pt x="978" y="1036"/>
                </a:lnTo>
                <a:lnTo>
                  <a:pt x="518" y="518"/>
                </a:lnTo>
                <a:lnTo>
                  <a:pt x="116" y="58"/>
                </a:lnTo>
                <a:lnTo>
                  <a:pt x="58"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129" name="Google Shape;129;p5"/>
          <p:cNvSpPr/>
          <p:nvPr/>
        </p:nvSpPr>
        <p:spPr>
          <a:xfrm>
            <a:off x="10533423" y="5921318"/>
            <a:ext cx="211295" cy="166221"/>
          </a:xfrm>
          <a:custGeom>
            <a:avLst/>
            <a:gdLst/>
            <a:ahLst/>
            <a:cxnLst/>
            <a:rect l="l" t="t" r="r" b="b"/>
            <a:pathLst>
              <a:path w="5119" h="4027" extrusionOk="0">
                <a:moveTo>
                  <a:pt x="2071" y="1"/>
                </a:moveTo>
                <a:lnTo>
                  <a:pt x="1553" y="116"/>
                </a:lnTo>
                <a:lnTo>
                  <a:pt x="1208" y="231"/>
                </a:lnTo>
                <a:lnTo>
                  <a:pt x="806" y="461"/>
                </a:lnTo>
                <a:lnTo>
                  <a:pt x="518" y="748"/>
                </a:lnTo>
                <a:lnTo>
                  <a:pt x="288" y="1094"/>
                </a:lnTo>
                <a:lnTo>
                  <a:pt x="115" y="1439"/>
                </a:lnTo>
                <a:lnTo>
                  <a:pt x="0" y="1841"/>
                </a:lnTo>
                <a:lnTo>
                  <a:pt x="58" y="2244"/>
                </a:lnTo>
                <a:lnTo>
                  <a:pt x="230" y="2646"/>
                </a:lnTo>
                <a:lnTo>
                  <a:pt x="518" y="3049"/>
                </a:lnTo>
                <a:lnTo>
                  <a:pt x="863" y="3394"/>
                </a:lnTo>
                <a:lnTo>
                  <a:pt x="1266" y="3624"/>
                </a:lnTo>
                <a:lnTo>
                  <a:pt x="1726" y="3796"/>
                </a:lnTo>
                <a:lnTo>
                  <a:pt x="2186" y="3969"/>
                </a:lnTo>
                <a:lnTo>
                  <a:pt x="2646" y="4026"/>
                </a:lnTo>
                <a:lnTo>
                  <a:pt x="3106" y="3969"/>
                </a:lnTo>
                <a:lnTo>
                  <a:pt x="3566" y="3911"/>
                </a:lnTo>
                <a:lnTo>
                  <a:pt x="3968" y="3739"/>
                </a:lnTo>
                <a:lnTo>
                  <a:pt x="4313" y="3509"/>
                </a:lnTo>
                <a:lnTo>
                  <a:pt x="4659" y="3279"/>
                </a:lnTo>
                <a:lnTo>
                  <a:pt x="4889" y="2934"/>
                </a:lnTo>
                <a:lnTo>
                  <a:pt x="5061" y="2589"/>
                </a:lnTo>
                <a:lnTo>
                  <a:pt x="5119" y="2186"/>
                </a:lnTo>
                <a:lnTo>
                  <a:pt x="5119" y="1784"/>
                </a:lnTo>
                <a:lnTo>
                  <a:pt x="4946" y="1324"/>
                </a:lnTo>
                <a:lnTo>
                  <a:pt x="4659" y="979"/>
                </a:lnTo>
                <a:lnTo>
                  <a:pt x="4313" y="633"/>
                </a:lnTo>
                <a:lnTo>
                  <a:pt x="3911" y="346"/>
                </a:lnTo>
                <a:lnTo>
                  <a:pt x="3451" y="173"/>
                </a:lnTo>
                <a:lnTo>
                  <a:pt x="2991" y="58"/>
                </a:lnTo>
                <a:lnTo>
                  <a:pt x="2531" y="1"/>
                </a:lnTo>
                <a:close/>
              </a:path>
            </a:pathLst>
          </a:custGeom>
          <a:solidFill>
            <a:schemeClr val="accent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130" name="Google Shape;130;p5"/>
          <p:cNvSpPr/>
          <p:nvPr/>
        </p:nvSpPr>
        <p:spPr>
          <a:xfrm>
            <a:off x="1710453" y="6365207"/>
            <a:ext cx="147233" cy="116359"/>
          </a:xfrm>
          <a:custGeom>
            <a:avLst/>
            <a:gdLst/>
            <a:ahLst/>
            <a:cxnLst/>
            <a:rect l="l" t="t" r="r" b="b"/>
            <a:pathLst>
              <a:path w="3567" h="2819" extrusionOk="0">
                <a:moveTo>
                  <a:pt x="1381" y="1"/>
                </a:moveTo>
                <a:lnTo>
                  <a:pt x="1093" y="58"/>
                </a:lnTo>
                <a:lnTo>
                  <a:pt x="806" y="173"/>
                </a:lnTo>
                <a:lnTo>
                  <a:pt x="576" y="346"/>
                </a:lnTo>
                <a:lnTo>
                  <a:pt x="346" y="518"/>
                </a:lnTo>
                <a:lnTo>
                  <a:pt x="173" y="748"/>
                </a:lnTo>
                <a:lnTo>
                  <a:pt x="58" y="1036"/>
                </a:lnTo>
                <a:lnTo>
                  <a:pt x="1" y="1266"/>
                </a:lnTo>
                <a:lnTo>
                  <a:pt x="1" y="1553"/>
                </a:lnTo>
                <a:lnTo>
                  <a:pt x="173" y="1841"/>
                </a:lnTo>
                <a:lnTo>
                  <a:pt x="346" y="2128"/>
                </a:lnTo>
                <a:lnTo>
                  <a:pt x="576" y="2358"/>
                </a:lnTo>
                <a:lnTo>
                  <a:pt x="863" y="2531"/>
                </a:lnTo>
                <a:lnTo>
                  <a:pt x="1151" y="2646"/>
                </a:lnTo>
                <a:lnTo>
                  <a:pt x="1496" y="2761"/>
                </a:lnTo>
                <a:lnTo>
                  <a:pt x="1841" y="2818"/>
                </a:lnTo>
                <a:lnTo>
                  <a:pt x="2128" y="2818"/>
                </a:lnTo>
                <a:lnTo>
                  <a:pt x="2473" y="2703"/>
                </a:lnTo>
                <a:lnTo>
                  <a:pt x="2761" y="2646"/>
                </a:lnTo>
                <a:lnTo>
                  <a:pt x="2991" y="2473"/>
                </a:lnTo>
                <a:lnTo>
                  <a:pt x="3221" y="2301"/>
                </a:lnTo>
                <a:lnTo>
                  <a:pt x="3394" y="2071"/>
                </a:lnTo>
                <a:lnTo>
                  <a:pt x="3509" y="1783"/>
                </a:lnTo>
                <a:lnTo>
                  <a:pt x="3566" y="1496"/>
                </a:lnTo>
                <a:lnTo>
                  <a:pt x="3509" y="1208"/>
                </a:lnTo>
                <a:lnTo>
                  <a:pt x="3394" y="921"/>
                </a:lnTo>
                <a:lnTo>
                  <a:pt x="3221" y="691"/>
                </a:lnTo>
                <a:lnTo>
                  <a:pt x="2991" y="461"/>
                </a:lnTo>
                <a:lnTo>
                  <a:pt x="2703" y="288"/>
                </a:lnTo>
                <a:lnTo>
                  <a:pt x="2416" y="116"/>
                </a:lnTo>
                <a:lnTo>
                  <a:pt x="2071" y="58"/>
                </a:lnTo>
                <a:lnTo>
                  <a:pt x="1726" y="1"/>
                </a:ln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131" name="Google Shape;131;p5"/>
          <p:cNvSpPr/>
          <p:nvPr/>
        </p:nvSpPr>
        <p:spPr>
          <a:xfrm>
            <a:off x="324217" y="1534804"/>
            <a:ext cx="147233" cy="113965"/>
          </a:xfrm>
          <a:custGeom>
            <a:avLst/>
            <a:gdLst/>
            <a:ahLst/>
            <a:cxnLst/>
            <a:rect l="l" t="t" r="r" b="b"/>
            <a:pathLst>
              <a:path w="3567" h="2761" extrusionOk="0">
                <a:moveTo>
                  <a:pt x="1726" y="0"/>
                </a:moveTo>
                <a:lnTo>
                  <a:pt x="1381" y="58"/>
                </a:lnTo>
                <a:lnTo>
                  <a:pt x="1093" y="115"/>
                </a:lnTo>
                <a:lnTo>
                  <a:pt x="748" y="288"/>
                </a:lnTo>
                <a:lnTo>
                  <a:pt x="518" y="460"/>
                </a:lnTo>
                <a:lnTo>
                  <a:pt x="346" y="690"/>
                </a:lnTo>
                <a:lnTo>
                  <a:pt x="173" y="920"/>
                </a:lnTo>
                <a:lnTo>
                  <a:pt x="58" y="1150"/>
                </a:lnTo>
                <a:lnTo>
                  <a:pt x="1" y="1438"/>
                </a:lnTo>
                <a:lnTo>
                  <a:pt x="1" y="1725"/>
                </a:lnTo>
                <a:lnTo>
                  <a:pt x="116" y="2013"/>
                </a:lnTo>
                <a:lnTo>
                  <a:pt x="288" y="2243"/>
                </a:lnTo>
                <a:lnTo>
                  <a:pt x="576" y="2473"/>
                </a:lnTo>
                <a:lnTo>
                  <a:pt x="863" y="2588"/>
                </a:lnTo>
                <a:lnTo>
                  <a:pt x="1208" y="2703"/>
                </a:lnTo>
                <a:lnTo>
                  <a:pt x="1496" y="2760"/>
                </a:lnTo>
                <a:lnTo>
                  <a:pt x="2186" y="2760"/>
                </a:lnTo>
                <a:lnTo>
                  <a:pt x="2474" y="2645"/>
                </a:lnTo>
                <a:lnTo>
                  <a:pt x="2819" y="2473"/>
                </a:lnTo>
                <a:lnTo>
                  <a:pt x="3049" y="2300"/>
                </a:lnTo>
                <a:lnTo>
                  <a:pt x="3221" y="2128"/>
                </a:lnTo>
                <a:lnTo>
                  <a:pt x="3394" y="1898"/>
                </a:lnTo>
                <a:lnTo>
                  <a:pt x="3509" y="1610"/>
                </a:lnTo>
                <a:lnTo>
                  <a:pt x="3566" y="1323"/>
                </a:lnTo>
                <a:lnTo>
                  <a:pt x="3509" y="1035"/>
                </a:lnTo>
                <a:lnTo>
                  <a:pt x="3451" y="805"/>
                </a:lnTo>
                <a:lnTo>
                  <a:pt x="3221" y="518"/>
                </a:lnTo>
                <a:lnTo>
                  <a:pt x="2991" y="345"/>
                </a:lnTo>
                <a:lnTo>
                  <a:pt x="2704" y="173"/>
                </a:lnTo>
                <a:lnTo>
                  <a:pt x="2359" y="58"/>
                </a:lnTo>
                <a:lnTo>
                  <a:pt x="2071" y="0"/>
                </a:lnTo>
                <a:close/>
              </a:path>
            </a:pathLst>
          </a:custGeom>
          <a:solidFill>
            <a:srgbClr val="4CC3F8"/>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132" name="Google Shape;132;p5"/>
          <p:cNvSpPr/>
          <p:nvPr/>
        </p:nvSpPr>
        <p:spPr>
          <a:xfrm>
            <a:off x="321865" y="5688723"/>
            <a:ext cx="211295" cy="166180"/>
          </a:xfrm>
          <a:custGeom>
            <a:avLst/>
            <a:gdLst/>
            <a:ahLst/>
            <a:cxnLst/>
            <a:rect l="l" t="t" r="r" b="b"/>
            <a:pathLst>
              <a:path w="5119" h="4026" extrusionOk="0">
                <a:moveTo>
                  <a:pt x="2013" y="0"/>
                </a:moveTo>
                <a:lnTo>
                  <a:pt x="1553" y="115"/>
                </a:lnTo>
                <a:lnTo>
                  <a:pt x="1150" y="230"/>
                </a:lnTo>
                <a:lnTo>
                  <a:pt x="805" y="460"/>
                </a:lnTo>
                <a:lnTo>
                  <a:pt x="518" y="748"/>
                </a:lnTo>
                <a:lnTo>
                  <a:pt x="230" y="1093"/>
                </a:lnTo>
                <a:lnTo>
                  <a:pt x="58" y="1438"/>
                </a:lnTo>
                <a:lnTo>
                  <a:pt x="0" y="1840"/>
                </a:lnTo>
                <a:lnTo>
                  <a:pt x="58" y="2243"/>
                </a:lnTo>
                <a:lnTo>
                  <a:pt x="230" y="2646"/>
                </a:lnTo>
                <a:lnTo>
                  <a:pt x="518" y="3048"/>
                </a:lnTo>
                <a:lnTo>
                  <a:pt x="863" y="3336"/>
                </a:lnTo>
                <a:lnTo>
                  <a:pt x="1265" y="3623"/>
                </a:lnTo>
                <a:lnTo>
                  <a:pt x="1668" y="3796"/>
                </a:lnTo>
                <a:lnTo>
                  <a:pt x="2128" y="3968"/>
                </a:lnTo>
                <a:lnTo>
                  <a:pt x="2646" y="4026"/>
                </a:lnTo>
                <a:lnTo>
                  <a:pt x="3106" y="3968"/>
                </a:lnTo>
                <a:lnTo>
                  <a:pt x="3566" y="3911"/>
                </a:lnTo>
                <a:lnTo>
                  <a:pt x="3968" y="3738"/>
                </a:lnTo>
                <a:lnTo>
                  <a:pt x="4313" y="3508"/>
                </a:lnTo>
                <a:lnTo>
                  <a:pt x="4658" y="3221"/>
                </a:lnTo>
                <a:lnTo>
                  <a:pt x="4888" y="2933"/>
                </a:lnTo>
                <a:lnTo>
                  <a:pt x="5061" y="2531"/>
                </a:lnTo>
                <a:lnTo>
                  <a:pt x="5118" y="2186"/>
                </a:lnTo>
                <a:lnTo>
                  <a:pt x="5061" y="1725"/>
                </a:lnTo>
                <a:lnTo>
                  <a:pt x="4888" y="1323"/>
                </a:lnTo>
                <a:lnTo>
                  <a:pt x="4601" y="978"/>
                </a:lnTo>
                <a:lnTo>
                  <a:pt x="4256" y="633"/>
                </a:lnTo>
                <a:lnTo>
                  <a:pt x="3853" y="345"/>
                </a:lnTo>
                <a:lnTo>
                  <a:pt x="3451" y="173"/>
                </a:lnTo>
                <a:lnTo>
                  <a:pt x="2991" y="58"/>
                </a:lnTo>
                <a:lnTo>
                  <a:pt x="2531" y="0"/>
                </a:lnTo>
                <a:close/>
              </a:path>
            </a:pathLst>
          </a:cu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133" name="Google Shape;133;p5"/>
          <p:cNvSpPr/>
          <p:nvPr/>
        </p:nvSpPr>
        <p:spPr>
          <a:xfrm>
            <a:off x="226928" y="5945051"/>
            <a:ext cx="436789" cy="208943"/>
          </a:xfrm>
          <a:custGeom>
            <a:avLst/>
            <a:gdLst/>
            <a:ahLst/>
            <a:cxnLst/>
            <a:rect l="l" t="t" r="r" b="b"/>
            <a:pathLst>
              <a:path w="10582" h="5062" extrusionOk="0">
                <a:moveTo>
                  <a:pt x="2013" y="1"/>
                </a:moveTo>
                <a:lnTo>
                  <a:pt x="1610" y="116"/>
                </a:lnTo>
                <a:lnTo>
                  <a:pt x="1150" y="288"/>
                </a:lnTo>
                <a:lnTo>
                  <a:pt x="748" y="519"/>
                </a:lnTo>
                <a:lnTo>
                  <a:pt x="460" y="806"/>
                </a:lnTo>
                <a:lnTo>
                  <a:pt x="173" y="1209"/>
                </a:lnTo>
                <a:lnTo>
                  <a:pt x="0" y="1554"/>
                </a:lnTo>
                <a:lnTo>
                  <a:pt x="0" y="1784"/>
                </a:lnTo>
                <a:lnTo>
                  <a:pt x="0" y="2014"/>
                </a:lnTo>
                <a:lnTo>
                  <a:pt x="58" y="2416"/>
                </a:lnTo>
                <a:lnTo>
                  <a:pt x="230" y="2761"/>
                </a:lnTo>
                <a:lnTo>
                  <a:pt x="460" y="3106"/>
                </a:lnTo>
                <a:lnTo>
                  <a:pt x="748" y="3394"/>
                </a:lnTo>
                <a:lnTo>
                  <a:pt x="1093" y="3681"/>
                </a:lnTo>
                <a:lnTo>
                  <a:pt x="1438" y="3911"/>
                </a:lnTo>
                <a:lnTo>
                  <a:pt x="2185" y="4314"/>
                </a:lnTo>
                <a:lnTo>
                  <a:pt x="2645" y="4486"/>
                </a:lnTo>
                <a:lnTo>
                  <a:pt x="3105" y="4659"/>
                </a:lnTo>
                <a:lnTo>
                  <a:pt x="4083" y="4889"/>
                </a:lnTo>
                <a:lnTo>
                  <a:pt x="5061" y="5004"/>
                </a:lnTo>
                <a:lnTo>
                  <a:pt x="6038" y="5062"/>
                </a:lnTo>
                <a:lnTo>
                  <a:pt x="7073" y="5004"/>
                </a:lnTo>
                <a:lnTo>
                  <a:pt x="8108" y="4831"/>
                </a:lnTo>
                <a:lnTo>
                  <a:pt x="9086" y="4601"/>
                </a:lnTo>
                <a:lnTo>
                  <a:pt x="10064" y="4256"/>
                </a:lnTo>
                <a:lnTo>
                  <a:pt x="10409" y="4026"/>
                </a:lnTo>
                <a:lnTo>
                  <a:pt x="10581" y="3911"/>
                </a:lnTo>
                <a:lnTo>
                  <a:pt x="10236" y="3911"/>
                </a:lnTo>
                <a:lnTo>
                  <a:pt x="9949" y="3854"/>
                </a:lnTo>
                <a:lnTo>
                  <a:pt x="9316" y="3739"/>
                </a:lnTo>
                <a:lnTo>
                  <a:pt x="8741" y="3509"/>
                </a:lnTo>
                <a:lnTo>
                  <a:pt x="8166" y="3221"/>
                </a:lnTo>
                <a:lnTo>
                  <a:pt x="7591" y="2876"/>
                </a:lnTo>
                <a:lnTo>
                  <a:pt x="7073" y="2474"/>
                </a:lnTo>
                <a:lnTo>
                  <a:pt x="6038" y="1726"/>
                </a:lnTo>
                <a:lnTo>
                  <a:pt x="5233" y="1151"/>
                </a:lnTo>
                <a:lnTo>
                  <a:pt x="4371" y="634"/>
                </a:lnTo>
                <a:lnTo>
                  <a:pt x="3911" y="404"/>
                </a:lnTo>
                <a:lnTo>
                  <a:pt x="3450" y="231"/>
                </a:lnTo>
                <a:lnTo>
                  <a:pt x="2933" y="58"/>
                </a:lnTo>
                <a:lnTo>
                  <a:pt x="2415" y="1"/>
                </a:ln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134" name="Google Shape;134;p5"/>
          <p:cNvSpPr/>
          <p:nvPr/>
        </p:nvSpPr>
        <p:spPr>
          <a:xfrm>
            <a:off x="11358538" y="1074758"/>
            <a:ext cx="626663" cy="415449"/>
          </a:xfrm>
          <a:custGeom>
            <a:avLst/>
            <a:gdLst/>
            <a:ahLst/>
            <a:cxnLst/>
            <a:rect l="l" t="t" r="r" b="b"/>
            <a:pathLst>
              <a:path w="15182" h="10065" extrusionOk="0">
                <a:moveTo>
                  <a:pt x="1840" y="1"/>
                </a:moveTo>
                <a:lnTo>
                  <a:pt x="1035" y="58"/>
                </a:lnTo>
                <a:lnTo>
                  <a:pt x="403" y="231"/>
                </a:lnTo>
                <a:lnTo>
                  <a:pt x="58" y="346"/>
                </a:lnTo>
                <a:lnTo>
                  <a:pt x="0" y="403"/>
                </a:lnTo>
                <a:lnTo>
                  <a:pt x="58" y="403"/>
                </a:lnTo>
                <a:lnTo>
                  <a:pt x="575" y="576"/>
                </a:lnTo>
                <a:lnTo>
                  <a:pt x="1035" y="748"/>
                </a:lnTo>
                <a:lnTo>
                  <a:pt x="1495" y="921"/>
                </a:lnTo>
                <a:lnTo>
                  <a:pt x="1898" y="1208"/>
                </a:lnTo>
                <a:lnTo>
                  <a:pt x="2300" y="1496"/>
                </a:lnTo>
                <a:lnTo>
                  <a:pt x="2703" y="1783"/>
                </a:lnTo>
                <a:lnTo>
                  <a:pt x="3393" y="2473"/>
                </a:lnTo>
                <a:lnTo>
                  <a:pt x="4083" y="3278"/>
                </a:lnTo>
                <a:lnTo>
                  <a:pt x="4716" y="4084"/>
                </a:lnTo>
                <a:lnTo>
                  <a:pt x="5923" y="5636"/>
                </a:lnTo>
                <a:lnTo>
                  <a:pt x="6901" y="6901"/>
                </a:lnTo>
                <a:lnTo>
                  <a:pt x="7419" y="7476"/>
                </a:lnTo>
                <a:lnTo>
                  <a:pt x="7936" y="8052"/>
                </a:lnTo>
                <a:lnTo>
                  <a:pt x="8511" y="8627"/>
                </a:lnTo>
                <a:lnTo>
                  <a:pt x="9144" y="9087"/>
                </a:lnTo>
                <a:lnTo>
                  <a:pt x="9776" y="9547"/>
                </a:lnTo>
                <a:lnTo>
                  <a:pt x="10524" y="9834"/>
                </a:lnTo>
                <a:lnTo>
                  <a:pt x="11156" y="10007"/>
                </a:lnTo>
                <a:lnTo>
                  <a:pt x="11847" y="10064"/>
                </a:lnTo>
                <a:lnTo>
                  <a:pt x="12537" y="10007"/>
                </a:lnTo>
                <a:lnTo>
                  <a:pt x="13227" y="9834"/>
                </a:lnTo>
                <a:lnTo>
                  <a:pt x="13917" y="9547"/>
                </a:lnTo>
                <a:lnTo>
                  <a:pt x="14204" y="9317"/>
                </a:lnTo>
                <a:lnTo>
                  <a:pt x="14434" y="9144"/>
                </a:lnTo>
                <a:lnTo>
                  <a:pt x="14664" y="8857"/>
                </a:lnTo>
                <a:lnTo>
                  <a:pt x="14837" y="8569"/>
                </a:lnTo>
                <a:lnTo>
                  <a:pt x="15009" y="8282"/>
                </a:lnTo>
                <a:lnTo>
                  <a:pt x="15124" y="7937"/>
                </a:lnTo>
                <a:lnTo>
                  <a:pt x="15182" y="7649"/>
                </a:lnTo>
                <a:lnTo>
                  <a:pt x="15182" y="7304"/>
                </a:lnTo>
                <a:lnTo>
                  <a:pt x="15124" y="7016"/>
                </a:lnTo>
                <a:lnTo>
                  <a:pt x="15067" y="6729"/>
                </a:lnTo>
                <a:lnTo>
                  <a:pt x="14837" y="6096"/>
                </a:lnTo>
                <a:lnTo>
                  <a:pt x="14549" y="5521"/>
                </a:lnTo>
                <a:lnTo>
                  <a:pt x="14147" y="4946"/>
                </a:lnTo>
                <a:lnTo>
                  <a:pt x="13744" y="4429"/>
                </a:lnTo>
                <a:lnTo>
                  <a:pt x="13284" y="3969"/>
                </a:lnTo>
                <a:lnTo>
                  <a:pt x="12882" y="3566"/>
                </a:lnTo>
                <a:lnTo>
                  <a:pt x="12249" y="3048"/>
                </a:lnTo>
                <a:lnTo>
                  <a:pt x="11617" y="2588"/>
                </a:lnTo>
                <a:lnTo>
                  <a:pt x="10984" y="2186"/>
                </a:lnTo>
                <a:lnTo>
                  <a:pt x="10294" y="1841"/>
                </a:lnTo>
                <a:lnTo>
                  <a:pt x="9546" y="1496"/>
                </a:lnTo>
                <a:lnTo>
                  <a:pt x="8856" y="1208"/>
                </a:lnTo>
                <a:lnTo>
                  <a:pt x="7361" y="748"/>
                </a:lnTo>
                <a:lnTo>
                  <a:pt x="6613" y="518"/>
                </a:lnTo>
                <a:lnTo>
                  <a:pt x="5866" y="346"/>
                </a:lnTo>
                <a:lnTo>
                  <a:pt x="5061" y="173"/>
                </a:lnTo>
                <a:lnTo>
                  <a:pt x="4256" y="116"/>
                </a:lnTo>
                <a:lnTo>
                  <a:pt x="3451" y="1"/>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135" name="Google Shape;135;p5"/>
          <p:cNvSpPr/>
          <p:nvPr/>
        </p:nvSpPr>
        <p:spPr>
          <a:xfrm>
            <a:off x="10805473" y="1010655"/>
            <a:ext cx="377433" cy="178068"/>
          </a:xfrm>
          <a:custGeom>
            <a:avLst/>
            <a:gdLst/>
            <a:ahLst/>
            <a:cxnLst/>
            <a:rect l="l" t="t" r="r" b="b"/>
            <a:pathLst>
              <a:path w="9144" h="4314" extrusionOk="0">
                <a:moveTo>
                  <a:pt x="4601" y="1"/>
                </a:moveTo>
                <a:lnTo>
                  <a:pt x="3853" y="116"/>
                </a:lnTo>
                <a:lnTo>
                  <a:pt x="3163" y="231"/>
                </a:lnTo>
                <a:lnTo>
                  <a:pt x="2415" y="461"/>
                </a:lnTo>
                <a:lnTo>
                  <a:pt x="1783" y="749"/>
                </a:lnTo>
                <a:lnTo>
                  <a:pt x="1150" y="1094"/>
                </a:lnTo>
                <a:lnTo>
                  <a:pt x="575" y="1496"/>
                </a:lnTo>
                <a:lnTo>
                  <a:pt x="173" y="1841"/>
                </a:lnTo>
                <a:lnTo>
                  <a:pt x="0" y="2014"/>
                </a:lnTo>
                <a:lnTo>
                  <a:pt x="0" y="2071"/>
                </a:lnTo>
                <a:lnTo>
                  <a:pt x="58" y="2071"/>
                </a:lnTo>
                <a:lnTo>
                  <a:pt x="575" y="2014"/>
                </a:lnTo>
                <a:lnTo>
                  <a:pt x="1035" y="2014"/>
                </a:lnTo>
                <a:lnTo>
                  <a:pt x="1553" y="2129"/>
                </a:lnTo>
                <a:lnTo>
                  <a:pt x="2070" y="2244"/>
                </a:lnTo>
                <a:lnTo>
                  <a:pt x="2530" y="2474"/>
                </a:lnTo>
                <a:lnTo>
                  <a:pt x="2991" y="2704"/>
                </a:lnTo>
                <a:lnTo>
                  <a:pt x="3911" y="3221"/>
                </a:lnTo>
                <a:lnTo>
                  <a:pt x="5061" y="3796"/>
                </a:lnTo>
                <a:lnTo>
                  <a:pt x="5636" y="4026"/>
                </a:lnTo>
                <a:lnTo>
                  <a:pt x="6211" y="4199"/>
                </a:lnTo>
                <a:lnTo>
                  <a:pt x="6786" y="4314"/>
                </a:lnTo>
                <a:lnTo>
                  <a:pt x="7304" y="4256"/>
                </a:lnTo>
                <a:lnTo>
                  <a:pt x="7821" y="4084"/>
                </a:lnTo>
                <a:lnTo>
                  <a:pt x="8109" y="3969"/>
                </a:lnTo>
                <a:lnTo>
                  <a:pt x="8281" y="3796"/>
                </a:lnTo>
                <a:lnTo>
                  <a:pt x="8684" y="3394"/>
                </a:lnTo>
                <a:lnTo>
                  <a:pt x="8971" y="2934"/>
                </a:lnTo>
                <a:lnTo>
                  <a:pt x="9029" y="2646"/>
                </a:lnTo>
                <a:lnTo>
                  <a:pt x="9144" y="2416"/>
                </a:lnTo>
                <a:lnTo>
                  <a:pt x="9144" y="2129"/>
                </a:lnTo>
                <a:lnTo>
                  <a:pt x="9144" y="1899"/>
                </a:lnTo>
                <a:lnTo>
                  <a:pt x="9086" y="1669"/>
                </a:lnTo>
                <a:lnTo>
                  <a:pt x="8971" y="1439"/>
                </a:lnTo>
                <a:lnTo>
                  <a:pt x="8856" y="1209"/>
                </a:lnTo>
                <a:lnTo>
                  <a:pt x="8741" y="1036"/>
                </a:lnTo>
                <a:lnTo>
                  <a:pt x="8339" y="749"/>
                </a:lnTo>
                <a:lnTo>
                  <a:pt x="7936" y="519"/>
                </a:lnTo>
                <a:lnTo>
                  <a:pt x="7419" y="346"/>
                </a:lnTo>
                <a:lnTo>
                  <a:pt x="6958" y="173"/>
                </a:lnTo>
                <a:lnTo>
                  <a:pt x="6038" y="58"/>
                </a:lnTo>
                <a:lnTo>
                  <a:pt x="5348" y="1"/>
                </a:ln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136" name="Google Shape;136;p5"/>
          <p:cNvSpPr/>
          <p:nvPr/>
        </p:nvSpPr>
        <p:spPr>
          <a:xfrm>
            <a:off x="10719988" y="208360"/>
            <a:ext cx="448677" cy="605323"/>
          </a:xfrm>
          <a:custGeom>
            <a:avLst/>
            <a:gdLst/>
            <a:ahLst/>
            <a:cxnLst/>
            <a:rect l="l" t="t" r="r" b="b"/>
            <a:pathLst>
              <a:path w="10870" h="14665" extrusionOk="0">
                <a:moveTo>
                  <a:pt x="7304" y="1"/>
                </a:moveTo>
                <a:lnTo>
                  <a:pt x="6672" y="58"/>
                </a:lnTo>
                <a:lnTo>
                  <a:pt x="6097" y="231"/>
                </a:lnTo>
                <a:lnTo>
                  <a:pt x="5522" y="518"/>
                </a:lnTo>
                <a:lnTo>
                  <a:pt x="5004" y="921"/>
                </a:lnTo>
                <a:lnTo>
                  <a:pt x="4544" y="1381"/>
                </a:lnTo>
                <a:lnTo>
                  <a:pt x="4141" y="1956"/>
                </a:lnTo>
                <a:lnTo>
                  <a:pt x="3796" y="2474"/>
                </a:lnTo>
                <a:lnTo>
                  <a:pt x="3509" y="2991"/>
                </a:lnTo>
                <a:lnTo>
                  <a:pt x="3279" y="3566"/>
                </a:lnTo>
                <a:lnTo>
                  <a:pt x="3049" y="4199"/>
                </a:lnTo>
                <a:lnTo>
                  <a:pt x="2704" y="5406"/>
                </a:lnTo>
                <a:lnTo>
                  <a:pt x="2474" y="6614"/>
                </a:lnTo>
                <a:lnTo>
                  <a:pt x="2244" y="8224"/>
                </a:lnTo>
                <a:lnTo>
                  <a:pt x="2014" y="9892"/>
                </a:lnTo>
                <a:lnTo>
                  <a:pt x="1841" y="10697"/>
                </a:lnTo>
                <a:lnTo>
                  <a:pt x="1611" y="11502"/>
                </a:lnTo>
                <a:lnTo>
                  <a:pt x="1381" y="12307"/>
                </a:lnTo>
                <a:lnTo>
                  <a:pt x="1036" y="13055"/>
                </a:lnTo>
                <a:lnTo>
                  <a:pt x="576" y="13860"/>
                </a:lnTo>
                <a:lnTo>
                  <a:pt x="288" y="14262"/>
                </a:lnTo>
                <a:lnTo>
                  <a:pt x="1" y="14607"/>
                </a:lnTo>
                <a:lnTo>
                  <a:pt x="1" y="14665"/>
                </a:lnTo>
                <a:lnTo>
                  <a:pt x="58" y="14665"/>
                </a:lnTo>
                <a:lnTo>
                  <a:pt x="346" y="14607"/>
                </a:lnTo>
                <a:lnTo>
                  <a:pt x="1036" y="14492"/>
                </a:lnTo>
                <a:lnTo>
                  <a:pt x="1956" y="14147"/>
                </a:lnTo>
                <a:lnTo>
                  <a:pt x="2876" y="13745"/>
                </a:lnTo>
                <a:lnTo>
                  <a:pt x="3796" y="13285"/>
                </a:lnTo>
                <a:lnTo>
                  <a:pt x="4659" y="12767"/>
                </a:lnTo>
                <a:lnTo>
                  <a:pt x="5464" y="12192"/>
                </a:lnTo>
                <a:lnTo>
                  <a:pt x="6269" y="11560"/>
                </a:lnTo>
                <a:lnTo>
                  <a:pt x="7017" y="10869"/>
                </a:lnTo>
                <a:lnTo>
                  <a:pt x="7764" y="10237"/>
                </a:lnTo>
                <a:lnTo>
                  <a:pt x="8282" y="9604"/>
                </a:lnTo>
                <a:lnTo>
                  <a:pt x="8799" y="8972"/>
                </a:lnTo>
                <a:lnTo>
                  <a:pt x="9259" y="8339"/>
                </a:lnTo>
                <a:lnTo>
                  <a:pt x="9720" y="7707"/>
                </a:lnTo>
                <a:lnTo>
                  <a:pt x="10065" y="6959"/>
                </a:lnTo>
                <a:lnTo>
                  <a:pt x="10352" y="6269"/>
                </a:lnTo>
                <a:lnTo>
                  <a:pt x="10640" y="5464"/>
                </a:lnTo>
                <a:lnTo>
                  <a:pt x="10812" y="4659"/>
                </a:lnTo>
                <a:lnTo>
                  <a:pt x="10870" y="3969"/>
                </a:lnTo>
                <a:lnTo>
                  <a:pt x="10870" y="3279"/>
                </a:lnTo>
                <a:lnTo>
                  <a:pt x="10755" y="2646"/>
                </a:lnTo>
                <a:lnTo>
                  <a:pt x="10525" y="2014"/>
                </a:lnTo>
                <a:lnTo>
                  <a:pt x="10237" y="1438"/>
                </a:lnTo>
                <a:lnTo>
                  <a:pt x="9777" y="978"/>
                </a:lnTo>
                <a:lnTo>
                  <a:pt x="9547" y="748"/>
                </a:lnTo>
                <a:lnTo>
                  <a:pt x="9259" y="576"/>
                </a:lnTo>
                <a:lnTo>
                  <a:pt x="8972" y="403"/>
                </a:lnTo>
                <a:lnTo>
                  <a:pt x="8627" y="231"/>
                </a:lnTo>
                <a:lnTo>
                  <a:pt x="7937" y="58"/>
                </a:lnTo>
                <a:lnTo>
                  <a:pt x="7304" y="1"/>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137" name="Google Shape;137;p5"/>
          <p:cNvSpPr/>
          <p:nvPr/>
        </p:nvSpPr>
        <p:spPr>
          <a:xfrm>
            <a:off x="1570400" y="210278"/>
            <a:ext cx="282539" cy="379828"/>
          </a:xfrm>
          <a:custGeom>
            <a:avLst/>
            <a:gdLst/>
            <a:ahLst/>
            <a:cxnLst/>
            <a:rect l="l" t="t" r="r" b="b"/>
            <a:pathLst>
              <a:path w="6845" h="9202" extrusionOk="0">
                <a:moveTo>
                  <a:pt x="2129" y="1"/>
                </a:moveTo>
                <a:lnTo>
                  <a:pt x="1726" y="58"/>
                </a:lnTo>
                <a:lnTo>
                  <a:pt x="1323" y="173"/>
                </a:lnTo>
                <a:lnTo>
                  <a:pt x="978" y="346"/>
                </a:lnTo>
                <a:lnTo>
                  <a:pt x="633" y="633"/>
                </a:lnTo>
                <a:lnTo>
                  <a:pt x="346" y="978"/>
                </a:lnTo>
                <a:lnTo>
                  <a:pt x="173" y="1323"/>
                </a:lnTo>
                <a:lnTo>
                  <a:pt x="1" y="1726"/>
                </a:lnTo>
                <a:lnTo>
                  <a:pt x="1" y="2128"/>
                </a:lnTo>
                <a:lnTo>
                  <a:pt x="1" y="2473"/>
                </a:lnTo>
                <a:lnTo>
                  <a:pt x="116" y="2876"/>
                </a:lnTo>
                <a:lnTo>
                  <a:pt x="231" y="3278"/>
                </a:lnTo>
                <a:lnTo>
                  <a:pt x="461" y="3623"/>
                </a:lnTo>
                <a:lnTo>
                  <a:pt x="921" y="4256"/>
                </a:lnTo>
                <a:lnTo>
                  <a:pt x="1438" y="4831"/>
                </a:lnTo>
                <a:lnTo>
                  <a:pt x="2071" y="5291"/>
                </a:lnTo>
                <a:lnTo>
                  <a:pt x="2704" y="5751"/>
                </a:lnTo>
                <a:lnTo>
                  <a:pt x="4429" y="6844"/>
                </a:lnTo>
                <a:lnTo>
                  <a:pt x="5234" y="7476"/>
                </a:lnTo>
                <a:lnTo>
                  <a:pt x="5636" y="7821"/>
                </a:lnTo>
                <a:lnTo>
                  <a:pt x="5981" y="8166"/>
                </a:lnTo>
                <a:lnTo>
                  <a:pt x="6326" y="8684"/>
                </a:lnTo>
                <a:lnTo>
                  <a:pt x="6557" y="9202"/>
                </a:lnTo>
                <a:lnTo>
                  <a:pt x="6614" y="9202"/>
                </a:lnTo>
                <a:lnTo>
                  <a:pt x="6672" y="8972"/>
                </a:lnTo>
                <a:lnTo>
                  <a:pt x="6787" y="8569"/>
                </a:lnTo>
                <a:lnTo>
                  <a:pt x="6787" y="7936"/>
                </a:lnTo>
                <a:lnTo>
                  <a:pt x="6844" y="7304"/>
                </a:lnTo>
                <a:lnTo>
                  <a:pt x="6787" y="6729"/>
                </a:lnTo>
                <a:lnTo>
                  <a:pt x="6729" y="6096"/>
                </a:lnTo>
                <a:lnTo>
                  <a:pt x="6614" y="5464"/>
                </a:lnTo>
                <a:lnTo>
                  <a:pt x="6442" y="4831"/>
                </a:lnTo>
                <a:lnTo>
                  <a:pt x="6039" y="3681"/>
                </a:lnTo>
                <a:lnTo>
                  <a:pt x="5636" y="2761"/>
                </a:lnTo>
                <a:lnTo>
                  <a:pt x="5406" y="2358"/>
                </a:lnTo>
                <a:lnTo>
                  <a:pt x="5119" y="1956"/>
                </a:lnTo>
                <a:lnTo>
                  <a:pt x="4831" y="1553"/>
                </a:lnTo>
                <a:lnTo>
                  <a:pt x="4486" y="1208"/>
                </a:lnTo>
                <a:lnTo>
                  <a:pt x="4084" y="863"/>
                </a:lnTo>
                <a:lnTo>
                  <a:pt x="3681" y="576"/>
                </a:lnTo>
                <a:lnTo>
                  <a:pt x="3336" y="346"/>
                </a:lnTo>
                <a:lnTo>
                  <a:pt x="2934" y="173"/>
                </a:lnTo>
                <a:lnTo>
                  <a:pt x="2531" y="58"/>
                </a:lnTo>
                <a:lnTo>
                  <a:pt x="2129" y="1"/>
                </a:lnTo>
                <a:close/>
              </a:path>
            </a:pathLst>
          </a:custGeom>
          <a:solidFill>
            <a:schemeClr val="accent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138" name="Google Shape;138;p5"/>
          <p:cNvSpPr/>
          <p:nvPr/>
        </p:nvSpPr>
        <p:spPr>
          <a:xfrm>
            <a:off x="11030967" y="588147"/>
            <a:ext cx="761967" cy="346600"/>
          </a:xfrm>
          <a:custGeom>
            <a:avLst/>
            <a:gdLst/>
            <a:ahLst/>
            <a:cxnLst/>
            <a:rect l="l" t="t" r="r" b="b"/>
            <a:pathLst>
              <a:path w="18460" h="8397" extrusionOk="0">
                <a:moveTo>
                  <a:pt x="11674" y="1"/>
                </a:moveTo>
                <a:lnTo>
                  <a:pt x="10812" y="116"/>
                </a:lnTo>
                <a:lnTo>
                  <a:pt x="9949" y="231"/>
                </a:lnTo>
                <a:lnTo>
                  <a:pt x="9086" y="461"/>
                </a:lnTo>
                <a:lnTo>
                  <a:pt x="8224" y="691"/>
                </a:lnTo>
                <a:lnTo>
                  <a:pt x="7246" y="1036"/>
                </a:lnTo>
                <a:lnTo>
                  <a:pt x="6211" y="1438"/>
                </a:lnTo>
                <a:lnTo>
                  <a:pt x="5176" y="1956"/>
                </a:lnTo>
                <a:lnTo>
                  <a:pt x="4198" y="2474"/>
                </a:lnTo>
                <a:lnTo>
                  <a:pt x="3278" y="3049"/>
                </a:lnTo>
                <a:lnTo>
                  <a:pt x="2358" y="3681"/>
                </a:lnTo>
                <a:lnTo>
                  <a:pt x="1553" y="4371"/>
                </a:lnTo>
                <a:lnTo>
                  <a:pt x="748" y="5176"/>
                </a:lnTo>
                <a:lnTo>
                  <a:pt x="230" y="5751"/>
                </a:lnTo>
                <a:lnTo>
                  <a:pt x="58" y="6039"/>
                </a:lnTo>
                <a:lnTo>
                  <a:pt x="0" y="6096"/>
                </a:lnTo>
                <a:lnTo>
                  <a:pt x="58" y="6096"/>
                </a:lnTo>
                <a:lnTo>
                  <a:pt x="575" y="5981"/>
                </a:lnTo>
                <a:lnTo>
                  <a:pt x="1093" y="5866"/>
                </a:lnTo>
                <a:lnTo>
                  <a:pt x="2128" y="5866"/>
                </a:lnTo>
                <a:lnTo>
                  <a:pt x="3048" y="5924"/>
                </a:lnTo>
                <a:lnTo>
                  <a:pt x="3968" y="6039"/>
                </a:lnTo>
                <a:lnTo>
                  <a:pt x="4831" y="6212"/>
                </a:lnTo>
                <a:lnTo>
                  <a:pt x="5693" y="6499"/>
                </a:lnTo>
                <a:lnTo>
                  <a:pt x="7476" y="7074"/>
                </a:lnTo>
                <a:lnTo>
                  <a:pt x="9144" y="7649"/>
                </a:lnTo>
                <a:lnTo>
                  <a:pt x="10466" y="7994"/>
                </a:lnTo>
                <a:lnTo>
                  <a:pt x="11847" y="8282"/>
                </a:lnTo>
                <a:lnTo>
                  <a:pt x="12537" y="8339"/>
                </a:lnTo>
                <a:lnTo>
                  <a:pt x="13227" y="8397"/>
                </a:lnTo>
                <a:lnTo>
                  <a:pt x="13917" y="8397"/>
                </a:lnTo>
                <a:lnTo>
                  <a:pt x="14549" y="8339"/>
                </a:lnTo>
                <a:lnTo>
                  <a:pt x="15297" y="8224"/>
                </a:lnTo>
                <a:lnTo>
                  <a:pt x="15987" y="7994"/>
                </a:lnTo>
                <a:lnTo>
                  <a:pt x="16620" y="7649"/>
                </a:lnTo>
                <a:lnTo>
                  <a:pt x="17195" y="7247"/>
                </a:lnTo>
                <a:lnTo>
                  <a:pt x="17655" y="6787"/>
                </a:lnTo>
                <a:lnTo>
                  <a:pt x="18057" y="6212"/>
                </a:lnTo>
                <a:lnTo>
                  <a:pt x="18172" y="5866"/>
                </a:lnTo>
                <a:lnTo>
                  <a:pt x="18287" y="5521"/>
                </a:lnTo>
                <a:lnTo>
                  <a:pt x="18402" y="5176"/>
                </a:lnTo>
                <a:lnTo>
                  <a:pt x="18460" y="4774"/>
                </a:lnTo>
                <a:lnTo>
                  <a:pt x="18460" y="4371"/>
                </a:lnTo>
                <a:lnTo>
                  <a:pt x="18460" y="3969"/>
                </a:lnTo>
                <a:lnTo>
                  <a:pt x="18402" y="3566"/>
                </a:lnTo>
                <a:lnTo>
                  <a:pt x="18345" y="3221"/>
                </a:lnTo>
                <a:lnTo>
                  <a:pt x="18230" y="2876"/>
                </a:lnTo>
                <a:lnTo>
                  <a:pt x="18057" y="2589"/>
                </a:lnTo>
                <a:lnTo>
                  <a:pt x="17655" y="2014"/>
                </a:lnTo>
                <a:lnTo>
                  <a:pt x="17137" y="1496"/>
                </a:lnTo>
                <a:lnTo>
                  <a:pt x="16562" y="1036"/>
                </a:lnTo>
                <a:lnTo>
                  <a:pt x="15872" y="691"/>
                </a:lnTo>
                <a:lnTo>
                  <a:pt x="15182" y="403"/>
                </a:lnTo>
                <a:lnTo>
                  <a:pt x="14319" y="173"/>
                </a:lnTo>
                <a:lnTo>
                  <a:pt x="13457" y="58"/>
                </a:lnTo>
                <a:lnTo>
                  <a:pt x="12594" y="1"/>
                </a:lnTo>
                <a:close/>
              </a:path>
            </a:pathLst>
          </a:custGeom>
          <a:solidFill>
            <a:schemeClr val="accent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139" name="Google Shape;139;p5"/>
          <p:cNvSpPr/>
          <p:nvPr/>
        </p:nvSpPr>
        <p:spPr>
          <a:xfrm>
            <a:off x="203194" y="803712"/>
            <a:ext cx="847409" cy="602928"/>
          </a:xfrm>
          <a:custGeom>
            <a:avLst/>
            <a:gdLst/>
            <a:ahLst/>
            <a:cxnLst/>
            <a:rect l="l" t="t" r="r" b="b"/>
            <a:pathLst>
              <a:path w="20530" h="14607" extrusionOk="0">
                <a:moveTo>
                  <a:pt x="18000" y="0"/>
                </a:moveTo>
                <a:lnTo>
                  <a:pt x="16907" y="58"/>
                </a:lnTo>
                <a:lnTo>
                  <a:pt x="15814" y="115"/>
                </a:lnTo>
                <a:lnTo>
                  <a:pt x="14664" y="288"/>
                </a:lnTo>
                <a:lnTo>
                  <a:pt x="13572" y="460"/>
                </a:lnTo>
                <a:lnTo>
                  <a:pt x="12479" y="748"/>
                </a:lnTo>
                <a:lnTo>
                  <a:pt x="11444" y="1035"/>
                </a:lnTo>
                <a:lnTo>
                  <a:pt x="10409" y="1380"/>
                </a:lnTo>
                <a:lnTo>
                  <a:pt x="9374" y="1725"/>
                </a:lnTo>
                <a:lnTo>
                  <a:pt x="8396" y="2128"/>
                </a:lnTo>
                <a:lnTo>
                  <a:pt x="7418" y="2588"/>
                </a:lnTo>
                <a:lnTo>
                  <a:pt x="6441" y="3048"/>
                </a:lnTo>
                <a:lnTo>
                  <a:pt x="5521" y="3623"/>
                </a:lnTo>
                <a:lnTo>
                  <a:pt x="4601" y="4256"/>
                </a:lnTo>
                <a:lnTo>
                  <a:pt x="3795" y="4888"/>
                </a:lnTo>
                <a:lnTo>
                  <a:pt x="2990" y="5636"/>
                </a:lnTo>
                <a:lnTo>
                  <a:pt x="2415" y="6211"/>
                </a:lnTo>
                <a:lnTo>
                  <a:pt x="1840" y="6901"/>
                </a:lnTo>
                <a:lnTo>
                  <a:pt x="1265" y="7648"/>
                </a:lnTo>
                <a:lnTo>
                  <a:pt x="748" y="8454"/>
                </a:lnTo>
                <a:lnTo>
                  <a:pt x="345" y="9259"/>
                </a:lnTo>
                <a:lnTo>
                  <a:pt x="230" y="9719"/>
                </a:lnTo>
                <a:lnTo>
                  <a:pt x="115" y="10121"/>
                </a:lnTo>
                <a:lnTo>
                  <a:pt x="58" y="10581"/>
                </a:lnTo>
                <a:lnTo>
                  <a:pt x="0" y="10984"/>
                </a:lnTo>
                <a:lnTo>
                  <a:pt x="58" y="11444"/>
                </a:lnTo>
                <a:lnTo>
                  <a:pt x="173" y="11846"/>
                </a:lnTo>
                <a:lnTo>
                  <a:pt x="345" y="12306"/>
                </a:lnTo>
                <a:lnTo>
                  <a:pt x="518" y="12709"/>
                </a:lnTo>
                <a:lnTo>
                  <a:pt x="805" y="13112"/>
                </a:lnTo>
                <a:lnTo>
                  <a:pt x="1150" y="13457"/>
                </a:lnTo>
                <a:lnTo>
                  <a:pt x="1553" y="13744"/>
                </a:lnTo>
                <a:lnTo>
                  <a:pt x="1955" y="13974"/>
                </a:lnTo>
                <a:lnTo>
                  <a:pt x="2358" y="14204"/>
                </a:lnTo>
                <a:lnTo>
                  <a:pt x="2818" y="14319"/>
                </a:lnTo>
                <a:lnTo>
                  <a:pt x="3335" y="14492"/>
                </a:lnTo>
                <a:lnTo>
                  <a:pt x="3795" y="14549"/>
                </a:lnTo>
                <a:lnTo>
                  <a:pt x="4313" y="14607"/>
                </a:lnTo>
                <a:lnTo>
                  <a:pt x="4831" y="14607"/>
                </a:lnTo>
                <a:lnTo>
                  <a:pt x="5291" y="14549"/>
                </a:lnTo>
                <a:lnTo>
                  <a:pt x="5751" y="14492"/>
                </a:lnTo>
                <a:lnTo>
                  <a:pt x="6211" y="14377"/>
                </a:lnTo>
                <a:lnTo>
                  <a:pt x="6613" y="14204"/>
                </a:lnTo>
                <a:lnTo>
                  <a:pt x="7131" y="13974"/>
                </a:lnTo>
                <a:lnTo>
                  <a:pt x="7591" y="13687"/>
                </a:lnTo>
                <a:lnTo>
                  <a:pt x="8511" y="13054"/>
                </a:lnTo>
                <a:lnTo>
                  <a:pt x="9316" y="12364"/>
                </a:lnTo>
                <a:lnTo>
                  <a:pt x="10064" y="11559"/>
                </a:lnTo>
                <a:lnTo>
                  <a:pt x="10811" y="10696"/>
                </a:lnTo>
                <a:lnTo>
                  <a:pt x="11444" y="9834"/>
                </a:lnTo>
                <a:lnTo>
                  <a:pt x="12766" y="8109"/>
                </a:lnTo>
                <a:lnTo>
                  <a:pt x="13514" y="6958"/>
                </a:lnTo>
                <a:lnTo>
                  <a:pt x="14319" y="5808"/>
                </a:lnTo>
                <a:lnTo>
                  <a:pt x="15124" y="4658"/>
                </a:lnTo>
                <a:lnTo>
                  <a:pt x="15987" y="3566"/>
                </a:lnTo>
                <a:lnTo>
                  <a:pt x="16447" y="3048"/>
                </a:lnTo>
                <a:lnTo>
                  <a:pt x="16964" y="2530"/>
                </a:lnTo>
                <a:lnTo>
                  <a:pt x="17482" y="2070"/>
                </a:lnTo>
                <a:lnTo>
                  <a:pt x="18000" y="1668"/>
                </a:lnTo>
                <a:lnTo>
                  <a:pt x="18575" y="1265"/>
                </a:lnTo>
                <a:lnTo>
                  <a:pt x="19150" y="920"/>
                </a:lnTo>
                <a:lnTo>
                  <a:pt x="19840" y="690"/>
                </a:lnTo>
                <a:lnTo>
                  <a:pt x="20472" y="460"/>
                </a:lnTo>
                <a:lnTo>
                  <a:pt x="20530" y="403"/>
                </a:lnTo>
                <a:lnTo>
                  <a:pt x="20472" y="345"/>
                </a:lnTo>
                <a:lnTo>
                  <a:pt x="20070" y="230"/>
                </a:lnTo>
                <a:lnTo>
                  <a:pt x="19150" y="58"/>
                </a:lnTo>
                <a:lnTo>
                  <a:pt x="18000"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140" name="Google Shape;140;p5"/>
          <p:cNvSpPr/>
          <p:nvPr/>
        </p:nvSpPr>
        <p:spPr>
          <a:xfrm>
            <a:off x="1031576" y="440519"/>
            <a:ext cx="629097" cy="422549"/>
          </a:xfrm>
          <a:custGeom>
            <a:avLst/>
            <a:gdLst/>
            <a:ahLst/>
            <a:cxnLst/>
            <a:rect l="l" t="t" r="r" b="b"/>
            <a:pathLst>
              <a:path w="15241" h="10237" extrusionOk="0">
                <a:moveTo>
                  <a:pt x="3796" y="1"/>
                </a:moveTo>
                <a:lnTo>
                  <a:pt x="3106" y="58"/>
                </a:lnTo>
                <a:lnTo>
                  <a:pt x="2474" y="231"/>
                </a:lnTo>
                <a:lnTo>
                  <a:pt x="1841" y="461"/>
                </a:lnTo>
                <a:lnTo>
                  <a:pt x="1323" y="806"/>
                </a:lnTo>
                <a:lnTo>
                  <a:pt x="863" y="1266"/>
                </a:lnTo>
                <a:lnTo>
                  <a:pt x="633" y="1553"/>
                </a:lnTo>
                <a:lnTo>
                  <a:pt x="461" y="1841"/>
                </a:lnTo>
                <a:lnTo>
                  <a:pt x="288" y="2128"/>
                </a:lnTo>
                <a:lnTo>
                  <a:pt x="173" y="2473"/>
                </a:lnTo>
                <a:lnTo>
                  <a:pt x="58" y="3221"/>
                </a:lnTo>
                <a:lnTo>
                  <a:pt x="1" y="3854"/>
                </a:lnTo>
                <a:lnTo>
                  <a:pt x="116" y="4486"/>
                </a:lnTo>
                <a:lnTo>
                  <a:pt x="346" y="5061"/>
                </a:lnTo>
                <a:lnTo>
                  <a:pt x="691" y="5579"/>
                </a:lnTo>
                <a:lnTo>
                  <a:pt x="1093" y="6096"/>
                </a:lnTo>
                <a:lnTo>
                  <a:pt x="1611" y="6499"/>
                </a:lnTo>
                <a:lnTo>
                  <a:pt x="2186" y="6901"/>
                </a:lnTo>
                <a:lnTo>
                  <a:pt x="2761" y="7189"/>
                </a:lnTo>
                <a:lnTo>
                  <a:pt x="3336" y="7419"/>
                </a:lnTo>
                <a:lnTo>
                  <a:pt x="3911" y="7649"/>
                </a:lnTo>
                <a:lnTo>
                  <a:pt x="4486" y="7822"/>
                </a:lnTo>
                <a:lnTo>
                  <a:pt x="5751" y="8109"/>
                </a:lnTo>
                <a:lnTo>
                  <a:pt x="7017" y="8224"/>
                </a:lnTo>
                <a:lnTo>
                  <a:pt x="8627" y="8339"/>
                </a:lnTo>
                <a:lnTo>
                  <a:pt x="10294" y="8512"/>
                </a:lnTo>
                <a:lnTo>
                  <a:pt x="11157" y="8627"/>
                </a:lnTo>
                <a:lnTo>
                  <a:pt x="11962" y="8742"/>
                </a:lnTo>
                <a:lnTo>
                  <a:pt x="12767" y="8972"/>
                </a:lnTo>
                <a:lnTo>
                  <a:pt x="13515" y="9259"/>
                </a:lnTo>
                <a:lnTo>
                  <a:pt x="14377" y="9662"/>
                </a:lnTo>
                <a:lnTo>
                  <a:pt x="14780" y="9892"/>
                </a:lnTo>
                <a:lnTo>
                  <a:pt x="15183" y="10179"/>
                </a:lnTo>
                <a:lnTo>
                  <a:pt x="15240" y="10237"/>
                </a:lnTo>
                <a:lnTo>
                  <a:pt x="15240" y="10122"/>
                </a:lnTo>
                <a:lnTo>
                  <a:pt x="15183" y="9834"/>
                </a:lnTo>
                <a:lnTo>
                  <a:pt x="14952" y="9144"/>
                </a:lnTo>
                <a:lnTo>
                  <a:pt x="14550" y="8224"/>
                </a:lnTo>
                <a:lnTo>
                  <a:pt x="14090" y="7361"/>
                </a:lnTo>
                <a:lnTo>
                  <a:pt x="13572" y="6499"/>
                </a:lnTo>
                <a:lnTo>
                  <a:pt x="12997" y="5636"/>
                </a:lnTo>
                <a:lnTo>
                  <a:pt x="12365" y="4831"/>
                </a:lnTo>
                <a:lnTo>
                  <a:pt x="11675" y="4084"/>
                </a:lnTo>
                <a:lnTo>
                  <a:pt x="10985" y="3394"/>
                </a:lnTo>
                <a:lnTo>
                  <a:pt x="10237" y="2703"/>
                </a:lnTo>
                <a:lnTo>
                  <a:pt x="9604" y="2186"/>
                </a:lnTo>
                <a:lnTo>
                  <a:pt x="8972" y="1726"/>
                </a:lnTo>
                <a:lnTo>
                  <a:pt x="8282" y="1323"/>
                </a:lnTo>
                <a:lnTo>
                  <a:pt x="7592" y="921"/>
                </a:lnTo>
                <a:lnTo>
                  <a:pt x="6844" y="576"/>
                </a:lnTo>
                <a:lnTo>
                  <a:pt x="6096" y="346"/>
                </a:lnTo>
                <a:lnTo>
                  <a:pt x="5291" y="173"/>
                </a:lnTo>
                <a:lnTo>
                  <a:pt x="4486" y="1"/>
                </a:lnTo>
                <a:close/>
              </a:path>
            </a:pathLst>
          </a:cu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141" name="Google Shape;141;p5"/>
          <p:cNvSpPr/>
          <p:nvPr/>
        </p:nvSpPr>
        <p:spPr>
          <a:xfrm>
            <a:off x="11273054" y="1207669"/>
            <a:ext cx="166221" cy="142487"/>
          </a:xfrm>
          <a:custGeom>
            <a:avLst/>
            <a:gdLst/>
            <a:ahLst/>
            <a:cxnLst/>
            <a:rect l="l" t="t" r="r" b="b"/>
            <a:pathLst>
              <a:path w="4027" h="3452" extrusionOk="0">
                <a:moveTo>
                  <a:pt x="1381" y="1"/>
                </a:moveTo>
                <a:lnTo>
                  <a:pt x="1036" y="116"/>
                </a:lnTo>
                <a:lnTo>
                  <a:pt x="749" y="231"/>
                </a:lnTo>
                <a:lnTo>
                  <a:pt x="461" y="404"/>
                </a:lnTo>
                <a:lnTo>
                  <a:pt x="231" y="691"/>
                </a:lnTo>
                <a:lnTo>
                  <a:pt x="58" y="979"/>
                </a:lnTo>
                <a:lnTo>
                  <a:pt x="1" y="1266"/>
                </a:lnTo>
                <a:lnTo>
                  <a:pt x="58" y="1669"/>
                </a:lnTo>
                <a:lnTo>
                  <a:pt x="173" y="2014"/>
                </a:lnTo>
                <a:lnTo>
                  <a:pt x="346" y="2359"/>
                </a:lnTo>
                <a:lnTo>
                  <a:pt x="576" y="2646"/>
                </a:lnTo>
                <a:lnTo>
                  <a:pt x="864" y="2934"/>
                </a:lnTo>
                <a:lnTo>
                  <a:pt x="1209" y="3164"/>
                </a:lnTo>
                <a:lnTo>
                  <a:pt x="1554" y="3279"/>
                </a:lnTo>
                <a:lnTo>
                  <a:pt x="1956" y="3394"/>
                </a:lnTo>
                <a:lnTo>
                  <a:pt x="2359" y="3451"/>
                </a:lnTo>
                <a:lnTo>
                  <a:pt x="2704" y="3451"/>
                </a:lnTo>
                <a:lnTo>
                  <a:pt x="2991" y="3336"/>
                </a:lnTo>
                <a:lnTo>
                  <a:pt x="3336" y="3221"/>
                </a:lnTo>
                <a:lnTo>
                  <a:pt x="3624" y="3049"/>
                </a:lnTo>
                <a:lnTo>
                  <a:pt x="3854" y="2761"/>
                </a:lnTo>
                <a:lnTo>
                  <a:pt x="3969" y="2474"/>
                </a:lnTo>
                <a:lnTo>
                  <a:pt x="4026" y="2186"/>
                </a:lnTo>
                <a:lnTo>
                  <a:pt x="4026" y="1784"/>
                </a:lnTo>
                <a:lnTo>
                  <a:pt x="3911" y="1439"/>
                </a:lnTo>
                <a:lnTo>
                  <a:pt x="3681" y="1094"/>
                </a:lnTo>
                <a:lnTo>
                  <a:pt x="3451" y="749"/>
                </a:lnTo>
                <a:lnTo>
                  <a:pt x="3164" y="519"/>
                </a:lnTo>
                <a:lnTo>
                  <a:pt x="2819" y="289"/>
                </a:lnTo>
                <a:lnTo>
                  <a:pt x="2474" y="116"/>
                </a:lnTo>
                <a:lnTo>
                  <a:pt x="2129" y="58"/>
                </a:lnTo>
                <a:lnTo>
                  <a:pt x="1726" y="1"/>
                </a:ln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142" name="Google Shape;142;p5"/>
          <p:cNvSpPr/>
          <p:nvPr/>
        </p:nvSpPr>
        <p:spPr>
          <a:xfrm>
            <a:off x="953274" y="1022065"/>
            <a:ext cx="175673" cy="175715"/>
          </a:xfrm>
          <a:custGeom>
            <a:avLst/>
            <a:gdLst/>
            <a:ahLst/>
            <a:cxnLst/>
            <a:rect l="l" t="t" r="r" b="b"/>
            <a:pathLst>
              <a:path w="4256" h="4257" extrusionOk="0">
                <a:moveTo>
                  <a:pt x="1840" y="1"/>
                </a:moveTo>
                <a:lnTo>
                  <a:pt x="1495" y="116"/>
                </a:lnTo>
                <a:lnTo>
                  <a:pt x="1150" y="231"/>
                </a:lnTo>
                <a:lnTo>
                  <a:pt x="805" y="461"/>
                </a:lnTo>
                <a:lnTo>
                  <a:pt x="575" y="691"/>
                </a:lnTo>
                <a:lnTo>
                  <a:pt x="403" y="921"/>
                </a:lnTo>
                <a:lnTo>
                  <a:pt x="230" y="1208"/>
                </a:lnTo>
                <a:lnTo>
                  <a:pt x="115" y="1496"/>
                </a:lnTo>
                <a:lnTo>
                  <a:pt x="58" y="1841"/>
                </a:lnTo>
                <a:lnTo>
                  <a:pt x="0" y="2128"/>
                </a:lnTo>
                <a:lnTo>
                  <a:pt x="58" y="2473"/>
                </a:lnTo>
                <a:lnTo>
                  <a:pt x="115" y="2819"/>
                </a:lnTo>
                <a:lnTo>
                  <a:pt x="230" y="3106"/>
                </a:lnTo>
                <a:lnTo>
                  <a:pt x="403" y="3394"/>
                </a:lnTo>
                <a:lnTo>
                  <a:pt x="633" y="3624"/>
                </a:lnTo>
                <a:lnTo>
                  <a:pt x="863" y="3854"/>
                </a:lnTo>
                <a:lnTo>
                  <a:pt x="1093" y="4026"/>
                </a:lnTo>
                <a:lnTo>
                  <a:pt x="1380" y="4141"/>
                </a:lnTo>
                <a:lnTo>
                  <a:pt x="1725" y="4199"/>
                </a:lnTo>
                <a:lnTo>
                  <a:pt x="2070" y="4256"/>
                </a:lnTo>
                <a:lnTo>
                  <a:pt x="2358" y="4256"/>
                </a:lnTo>
                <a:lnTo>
                  <a:pt x="2703" y="4199"/>
                </a:lnTo>
                <a:lnTo>
                  <a:pt x="2990" y="4084"/>
                </a:lnTo>
                <a:lnTo>
                  <a:pt x="3278" y="3911"/>
                </a:lnTo>
                <a:lnTo>
                  <a:pt x="3508" y="3739"/>
                </a:lnTo>
                <a:lnTo>
                  <a:pt x="3738" y="3509"/>
                </a:lnTo>
                <a:lnTo>
                  <a:pt x="3968" y="3221"/>
                </a:lnTo>
                <a:lnTo>
                  <a:pt x="4083" y="2934"/>
                </a:lnTo>
                <a:lnTo>
                  <a:pt x="4198" y="2646"/>
                </a:lnTo>
                <a:lnTo>
                  <a:pt x="4256" y="2301"/>
                </a:lnTo>
                <a:lnTo>
                  <a:pt x="4256" y="2013"/>
                </a:lnTo>
                <a:lnTo>
                  <a:pt x="4198" y="1668"/>
                </a:lnTo>
                <a:lnTo>
                  <a:pt x="4141" y="1381"/>
                </a:lnTo>
                <a:lnTo>
                  <a:pt x="3968" y="1093"/>
                </a:lnTo>
                <a:lnTo>
                  <a:pt x="3795" y="806"/>
                </a:lnTo>
                <a:lnTo>
                  <a:pt x="3565" y="576"/>
                </a:lnTo>
                <a:lnTo>
                  <a:pt x="3278" y="346"/>
                </a:lnTo>
                <a:lnTo>
                  <a:pt x="2933" y="173"/>
                </a:lnTo>
                <a:lnTo>
                  <a:pt x="2588" y="58"/>
                </a:lnTo>
                <a:lnTo>
                  <a:pt x="2243" y="1"/>
                </a:ln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143" name="Google Shape;143;p5"/>
          <p:cNvSpPr/>
          <p:nvPr/>
        </p:nvSpPr>
        <p:spPr>
          <a:xfrm>
            <a:off x="10349695" y="457589"/>
            <a:ext cx="284892" cy="403603"/>
          </a:xfrm>
          <a:custGeom>
            <a:avLst/>
            <a:gdLst/>
            <a:ahLst/>
            <a:cxnLst/>
            <a:rect l="l" t="t" r="r" b="b"/>
            <a:pathLst>
              <a:path w="6902" h="9778" extrusionOk="0">
                <a:moveTo>
                  <a:pt x="4429" y="1"/>
                </a:moveTo>
                <a:lnTo>
                  <a:pt x="4084" y="58"/>
                </a:lnTo>
                <a:lnTo>
                  <a:pt x="3796" y="116"/>
                </a:lnTo>
                <a:lnTo>
                  <a:pt x="3451" y="231"/>
                </a:lnTo>
                <a:lnTo>
                  <a:pt x="3164" y="404"/>
                </a:lnTo>
                <a:lnTo>
                  <a:pt x="2876" y="576"/>
                </a:lnTo>
                <a:lnTo>
                  <a:pt x="2646" y="806"/>
                </a:lnTo>
                <a:lnTo>
                  <a:pt x="2416" y="1036"/>
                </a:lnTo>
                <a:lnTo>
                  <a:pt x="2244" y="1324"/>
                </a:lnTo>
                <a:lnTo>
                  <a:pt x="1956" y="1956"/>
                </a:lnTo>
                <a:lnTo>
                  <a:pt x="1726" y="2704"/>
                </a:lnTo>
                <a:lnTo>
                  <a:pt x="1611" y="3451"/>
                </a:lnTo>
                <a:lnTo>
                  <a:pt x="1496" y="4256"/>
                </a:lnTo>
                <a:lnTo>
                  <a:pt x="1439" y="5004"/>
                </a:lnTo>
                <a:lnTo>
                  <a:pt x="1381" y="6269"/>
                </a:lnTo>
                <a:lnTo>
                  <a:pt x="1266" y="6902"/>
                </a:lnTo>
                <a:lnTo>
                  <a:pt x="1151" y="7534"/>
                </a:lnTo>
                <a:lnTo>
                  <a:pt x="979" y="8109"/>
                </a:lnTo>
                <a:lnTo>
                  <a:pt x="748" y="8684"/>
                </a:lnTo>
                <a:lnTo>
                  <a:pt x="461" y="9202"/>
                </a:lnTo>
                <a:lnTo>
                  <a:pt x="1" y="9662"/>
                </a:lnTo>
                <a:lnTo>
                  <a:pt x="1" y="9720"/>
                </a:lnTo>
                <a:lnTo>
                  <a:pt x="58" y="9777"/>
                </a:lnTo>
                <a:lnTo>
                  <a:pt x="346" y="9720"/>
                </a:lnTo>
                <a:lnTo>
                  <a:pt x="979" y="9547"/>
                </a:lnTo>
                <a:lnTo>
                  <a:pt x="1784" y="9259"/>
                </a:lnTo>
                <a:lnTo>
                  <a:pt x="2531" y="8799"/>
                </a:lnTo>
                <a:lnTo>
                  <a:pt x="3279" y="8339"/>
                </a:lnTo>
                <a:lnTo>
                  <a:pt x="3969" y="7764"/>
                </a:lnTo>
                <a:lnTo>
                  <a:pt x="4601" y="7074"/>
                </a:lnTo>
                <a:lnTo>
                  <a:pt x="5176" y="6384"/>
                </a:lnTo>
                <a:lnTo>
                  <a:pt x="5694" y="5694"/>
                </a:lnTo>
                <a:lnTo>
                  <a:pt x="6097" y="4947"/>
                </a:lnTo>
                <a:lnTo>
                  <a:pt x="6327" y="4429"/>
                </a:lnTo>
                <a:lnTo>
                  <a:pt x="6557" y="3911"/>
                </a:lnTo>
                <a:lnTo>
                  <a:pt x="6729" y="3279"/>
                </a:lnTo>
                <a:lnTo>
                  <a:pt x="6844" y="2704"/>
                </a:lnTo>
                <a:lnTo>
                  <a:pt x="6902" y="2071"/>
                </a:lnTo>
                <a:lnTo>
                  <a:pt x="6844" y="1496"/>
                </a:lnTo>
                <a:lnTo>
                  <a:pt x="6729" y="1209"/>
                </a:lnTo>
                <a:lnTo>
                  <a:pt x="6614" y="979"/>
                </a:lnTo>
                <a:lnTo>
                  <a:pt x="6442" y="749"/>
                </a:lnTo>
                <a:lnTo>
                  <a:pt x="6269" y="519"/>
                </a:lnTo>
                <a:lnTo>
                  <a:pt x="5982" y="346"/>
                </a:lnTo>
                <a:lnTo>
                  <a:pt x="5694" y="173"/>
                </a:lnTo>
                <a:lnTo>
                  <a:pt x="5407" y="116"/>
                </a:lnTo>
                <a:lnTo>
                  <a:pt x="5061" y="1"/>
                </a:lnTo>
                <a:close/>
              </a:path>
            </a:pathLst>
          </a:custGeom>
          <a:solidFill>
            <a:schemeClr val="accent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144" name="Google Shape;144;p5"/>
          <p:cNvSpPr/>
          <p:nvPr/>
        </p:nvSpPr>
        <p:spPr>
          <a:xfrm>
            <a:off x="10494494" y="213108"/>
            <a:ext cx="211295" cy="166221"/>
          </a:xfrm>
          <a:custGeom>
            <a:avLst/>
            <a:gdLst/>
            <a:ahLst/>
            <a:cxnLst/>
            <a:rect l="l" t="t" r="r" b="b"/>
            <a:pathLst>
              <a:path w="5119" h="4027" extrusionOk="0">
                <a:moveTo>
                  <a:pt x="2014" y="1"/>
                </a:moveTo>
                <a:lnTo>
                  <a:pt x="1553" y="116"/>
                </a:lnTo>
                <a:lnTo>
                  <a:pt x="1151" y="231"/>
                </a:lnTo>
                <a:lnTo>
                  <a:pt x="806" y="461"/>
                </a:lnTo>
                <a:lnTo>
                  <a:pt x="518" y="748"/>
                </a:lnTo>
                <a:lnTo>
                  <a:pt x="231" y="1093"/>
                </a:lnTo>
                <a:lnTo>
                  <a:pt x="58" y="1438"/>
                </a:lnTo>
                <a:lnTo>
                  <a:pt x="1" y="1841"/>
                </a:lnTo>
                <a:lnTo>
                  <a:pt x="58" y="2244"/>
                </a:lnTo>
                <a:lnTo>
                  <a:pt x="231" y="2646"/>
                </a:lnTo>
                <a:lnTo>
                  <a:pt x="518" y="3049"/>
                </a:lnTo>
                <a:lnTo>
                  <a:pt x="863" y="3336"/>
                </a:lnTo>
                <a:lnTo>
                  <a:pt x="1266" y="3624"/>
                </a:lnTo>
                <a:lnTo>
                  <a:pt x="1668" y="3796"/>
                </a:lnTo>
                <a:lnTo>
                  <a:pt x="2129" y="3969"/>
                </a:lnTo>
                <a:lnTo>
                  <a:pt x="2646" y="4026"/>
                </a:lnTo>
                <a:lnTo>
                  <a:pt x="3106" y="3969"/>
                </a:lnTo>
                <a:lnTo>
                  <a:pt x="3566" y="3911"/>
                </a:lnTo>
                <a:lnTo>
                  <a:pt x="3969" y="3739"/>
                </a:lnTo>
                <a:lnTo>
                  <a:pt x="4314" y="3509"/>
                </a:lnTo>
                <a:lnTo>
                  <a:pt x="4659" y="3221"/>
                </a:lnTo>
                <a:lnTo>
                  <a:pt x="4889" y="2934"/>
                </a:lnTo>
                <a:lnTo>
                  <a:pt x="5061" y="2531"/>
                </a:lnTo>
                <a:lnTo>
                  <a:pt x="5119" y="2186"/>
                </a:lnTo>
                <a:lnTo>
                  <a:pt x="5061" y="1726"/>
                </a:lnTo>
                <a:lnTo>
                  <a:pt x="4889" y="1323"/>
                </a:lnTo>
                <a:lnTo>
                  <a:pt x="4601" y="978"/>
                </a:lnTo>
                <a:lnTo>
                  <a:pt x="4256" y="633"/>
                </a:lnTo>
                <a:lnTo>
                  <a:pt x="3854" y="346"/>
                </a:lnTo>
                <a:lnTo>
                  <a:pt x="3451" y="173"/>
                </a:lnTo>
                <a:lnTo>
                  <a:pt x="2991" y="58"/>
                </a:lnTo>
                <a:lnTo>
                  <a:pt x="2531" y="1"/>
                </a:lnTo>
                <a:close/>
              </a:path>
            </a:pathLst>
          </a:cu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Tree>
    <p:extLst>
      <p:ext uri="{BB962C8B-B14F-4D97-AF65-F5344CB8AC3E}">
        <p14:creationId xmlns:p14="http://schemas.microsoft.com/office/powerpoint/2010/main" val="252291872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p:cSld name="Cita con descripció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6" name="Rectangle 15"/>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2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1" name="TextBox 10"/>
          <p:cNvSpPr txBox="1"/>
          <p:nvPr/>
        </p:nvSpPr>
        <p:spPr bwMode="gray">
          <a:xfrm>
            <a:off x="898295" y="603589"/>
            <a:ext cx="801912" cy="1569660"/>
          </a:xfrm>
          <a:prstGeom prst="rect">
            <a:avLst/>
          </a:prstGeom>
          <a:noFill/>
        </p:spPr>
        <p:txBody>
          <a:bodyPr wrap="square" rtlCol="0">
            <a:spAutoFit/>
          </a:bodyPr>
          <a:lstStyle>
            <a:defPPr>
              <a:defRPr lang="en-US"/>
            </a:defPPr>
            <a:lvl1pPr algn="r">
              <a:defRPr sz="12200" b="0" i="0">
                <a:solidFill>
                  <a:schemeClr val="accent1"/>
                </a:solidFill>
                <a:latin typeface="Arial"/>
                <a:cs typeface="Arial"/>
              </a:defRPr>
            </a:lvl1pPr>
          </a:lstStyle>
          <a:p>
            <a:pPr lvl="0"/>
            <a:r>
              <a:rPr lang="en-US" sz="9600" dirty="0"/>
              <a:t>“</a:t>
            </a:r>
          </a:p>
        </p:txBody>
      </p:sp>
      <p:sp>
        <p:nvSpPr>
          <p:cNvPr id="13" name="TextBox 12"/>
          <p:cNvSpPr txBox="1"/>
          <p:nvPr/>
        </p:nvSpPr>
        <p:spPr bwMode="gray">
          <a:xfrm>
            <a:off x="9705137" y="2613787"/>
            <a:ext cx="801912" cy="1569660"/>
          </a:xfrm>
          <a:prstGeom prst="rect">
            <a:avLst/>
          </a:prstGeom>
          <a:noFill/>
        </p:spPr>
        <p:txBody>
          <a:bodyPr wrap="square" rtlCol="0">
            <a:spAutoFit/>
          </a:bodyPr>
          <a:lstStyle>
            <a:defPPr>
              <a:defRPr lang="en-US"/>
            </a:defPPr>
            <a:lvl1pPr algn="r">
              <a:defRPr sz="12200" b="0" i="0">
                <a:solidFill>
                  <a:schemeClr val="accent1"/>
                </a:solidFill>
                <a:latin typeface="Arial"/>
                <a:cs typeface="Arial"/>
              </a:defRPr>
            </a:lvl1pPr>
          </a:lstStyle>
          <a:p>
            <a:pPr lvl="0"/>
            <a:r>
              <a:rPr lang="en-US" sz="9600" dirty="0"/>
              <a:t>”</a:t>
            </a:r>
          </a:p>
        </p:txBody>
      </p:sp>
      <p:sp>
        <p:nvSpPr>
          <p:cNvPr id="2" name="Title 1"/>
          <p:cNvSpPr>
            <a:spLocks noGrp="1"/>
          </p:cNvSpPr>
          <p:nvPr>
            <p:ph type="title"/>
          </p:nvPr>
        </p:nvSpPr>
        <p:spPr>
          <a:xfrm>
            <a:off x="1574801" y="980517"/>
            <a:ext cx="8460983" cy="2705034"/>
          </a:xfrm>
        </p:spPr>
        <p:txBody>
          <a:bodyPr anchor="ctr"/>
          <a:lstStyle>
            <a:lvl1pPr>
              <a:defRPr sz="4000"/>
            </a:lvl1pPr>
          </a:lstStyle>
          <a:p>
            <a:r>
              <a:rPr lang="es-ES"/>
              <a:t>Haga clic para modificar el estilo de título del patrón</a:t>
            </a:r>
            <a:endParaRPr lang="en-US" dirty="0"/>
          </a:p>
        </p:txBody>
      </p:sp>
      <p:sp>
        <p:nvSpPr>
          <p:cNvPr id="14" name="Text Placeholder 3"/>
          <p:cNvSpPr>
            <a:spLocks noGrp="1"/>
          </p:cNvSpPr>
          <p:nvPr>
            <p:ph type="body" sz="half" idx="13"/>
          </p:nvPr>
        </p:nvSpPr>
        <p:spPr bwMode="gray">
          <a:xfrm>
            <a:off x="1945945" y="3686515"/>
            <a:ext cx="7725772" cy="342174"/>
          </a:xfrm>
        </p:spPr>
        <p:txBody>
          <a:bodyPr anchor="t">
            <a:normAutofit/>
          </a:bodyPr>
          <a:lstStyle>
            <a:lvl1pPr marL="0" indent="0">
              <a:buNone/>
              <a:defRPr lang="en-US" sz="1400" b="0" i="0" kern="1200" cap="small" dirty="0">
                <a:solidFill>
                  <a:schemeClr val="accent1"/>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10" name="Text Placeholder 3"/>
          <p:cNvSpPr>
            <a:spLocks noGrp="1"/>
          </p:cNvSpPr>
          <p:nvPr>
            <p:ph type="body" sz="half" idx="2"/>
          </p:nvPr>
        </p:nvSpPr>
        <p:spPr>
          <a:xfrm>
            <a:off x="1154954" y="5014393"/>
            <a:ext cx="8825659" cy="1012664"/>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B61BEF0D-F0BB-DE4B-95CE-6DB70DBA9567}" type="datetimeFigureOut">
              <a:rPr lang="en-US" smtClean="0"/>
              <a:pPr/>
              <a:t>3/26/2020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24" name="Rectangle 23"/>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F3164165-BE77-46D2-81A2-657952BBE759}" type="slidenum">
              <a:rPr lang="es-MX" smtClean="0"/>
              <a:t>‹Nº›</a:t>
            </a:fld>
            <a:endParaRPr lang="es-MX"/>
          </a:p>
        </p:txBody>
      </p:sp>
    </p:spTree>
    <p:extLst>
      <p:ext uri="{BB962C8B-B14F-4D97-AF65-F5344CB8AC3E}">
        <p14:creationId xmlns:p14="http://schemas.microsoft.com/office/powerpoint/2010/main" val="190946023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p:cSld name="Tarjeta de nombre">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0" name="Rectangle 9"/>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10"/>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2404477"/>
            <a:ext cx="8825659" cy="1788704"/>
          </a:xfrm>
        </p:spPr>
        <p:txBody>
          <a:bodyPr anchor="b"/>
          <a:lstStyle>
            <a:lvl1pPr algn="l">
              <a:defRPr sz="4000"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138587" y="5024967"/>
            <a:ext cx="8825658"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B61BEF0D-F0BB-DE4B-95CE-6DB70DBA9567}" type="datetimeFigureOut">
              <a:rPr lang="en-US" smtClean="0"/>
              <a:pPr/>
              <a:t>3/26/2020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2" name="Rectangle 11"/>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F3164165-BE77-46D2-81A2-657952BBE759}" type="slidenum">
              <a:rPr lang="es-MX" smtClean="0"/>
              <a:t>‹Nº›</a:t>
            </a:fld>
            <a:endParaRPr lang="es-MX"/>
          </a:p>
        </p:txBody>
      </p:sp>
    </p:spTree>
    <p:extLst>
      <p:ext uri="{BB962C8B-B14F-4D97-AF65-F5344CB8AC3E}">
        <p14:creationId xmlns:p14="http://schemas.microsoft.com/office/powerpoint/2010/main" val="372219181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Columna 3">
    <p:spTree>
      <p:nvGrpSpPr>
        <p:cNvPr id="1" name=""/>
        <p:cNvGrpSpPr/>
        <p:nvPr/>
      </p:nvGrpSpPr>
      <p:grpSpPr>
        <a:xfrm>
          <a:off x="0" y="0"/>
          <a:ext cx="0" cy="0"/>
          <a:chOff x="0" y="0"/>
          <a:chExt cx="0" cy="0"/>
        </a:xfrm>
      </p:grpSpPr>
      <p:sp>
        <p:nvSpPr>
          <p:cNvPr id="17" name="Title Placeholder 1"/>
          <p:cNvSpPr>
            <a:spLocks noGrp="1"/>
          </p:cNvSpPr>
          <p:nvPr>
            <p:ph type="title"/>
          </p:nvPr>
        </p:nvSpPr>
        <p:spPr>
          <a:xfrm>
            <a:off x="1154954" y="947920"/>
            <a:ext cx="8761413" cy="728480"/>
          </a:xfrm>
          <a:prstGeom prst="rect">
            <a:avLst/>
          </a:prstGeom>
        </p:spPr>
        <p:txBody>
          <a:bodyPr vert="horz" lIns="91440" tIns="45720" rIns="91440" bIns="45720" rtlCol="0" anchor="ctr">
            <a:no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154954" y="2610999"/>
            <a:ext cx="312916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16" name="Text Placeholder 3"/>
          <p:cNvSpPr>
            <a:spLocks noGrp="1"/>
          </p:cNvSpPr>
          <p:nvPr>
            <p:ph type="body" sz="half" idx="15"/>
          </p:nvPr>
        </p:nvSpPr>
        <p:spPr>
          <a:xfrm>
            <a:off x="1154954" y="3187261"/>
            <a:ext cx="3129168" cy="283979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Text Placeholder 4"/>
          <p:cNvSpPr>
            <a:spLocks noGrp="1"/>
          </p:cNvSpPr>
          <p:nvPr>
            <p:ph type="body" sz="quarter" idx="3"/>
          </p:nvPr>
        </p:nvSpPr>
        <p:spPr>
          <a:xfrm>
            <a:off x="4512721" y="2610999"/>
            <a:ext cx="314538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19" name="Text Placeholder 3"/>
          <p:cNvSpPr>
            <a:spLocks noGrp="1"/>
          </p:cNvSpPr>
          <p:nvPr>
            <p:ph type="body" sz="half" idx="16"/>
          </p:nvPr>
        </p:nvSpPr>
        <p:spPr>
          <a:xfrm>
            <a:off x="4512721" y="3187261"/>
            <a:ext cx="3145380" cy="283979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14" name="Text Placeholder 4"/>
          <p:cNvSpPr>
            <a:spLocks noGrp="1"/>
          </p:cNvSpPr>
          <p:nvPr>
            <p:ph type="body" sz="quarter" idx="13"/>
          </p:nvPr>
        </p:nvSpPr>
        <p:spPr>
          <a:xfrm>
            <a:off x="7886701" y="2603500"/>
            <a:ext cx="3157448" cy="576261"/>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20" name="Text Placeholder 3"/>
          <p:cNvSpPr>
            <a:spLocks noGrp="1"/>
          </p:cNvSpPr>
          <p:nvPr>
            <p:ph type="body" sz="half" idx="17"/>
          </p:nvPr>
        </p:nvSpPr>
        <p:spPr>
          <a:xfrm>
            <a:off x="7886700" y="3187261"/>
            <a:ext cx="3161029" cy="2839794"/>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cxnSp>
        <p:nvCxnSpPr>
          <p:cNvPr id="22" name="Straight Connector 21"/>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B61BEF0D-F0BB-DE4B-95CE-6DB70DBA9567}" type="datetimeFigureOut">
              <a:rPr lang="en-US" smtClean="0"/>
              <a:pPr/>
              <a:t>3/26/2020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F3164165-BE77-46D2-81A2-657952BBE759}" type="slidenum">
              <a:rPr lang="es-MX" smtClean="0"/>
              <a:t>‹Nº›</a:t>
            </a:fld>
            <a:endParaRPr lang="es-MX"/>
          </a:p>
        </p:txBody>
      </p:sp>
    </p:spTree>
    <p:extLst>
      <p:ext uri="{BB962C8B-B14F-4D97-AF65-F5344CB8AC3E}">
        <p14:creationId xmlns:p14="http://schemas.microsoft.com/office/powerpoint/2010/main" val="305937046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Columna de imagen 3">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lvl1pPr>
              <a:defRPr sz="360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154954" y="4532844"/>
            <a:ext cx="3020744" cy="576263"/>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29" name="Picture Placeholder 2"/>
          <p:cNvSpPr>
            <a:spLocks noGrp="1" noChangeAspect="1"/>
          </p:cNvSpPr>
          <p:nvPr>
            <p:ph type="pic" idx="15"/>
          </p:nvPr>
        </p:nvSpPr>
        <p:spPr>
          <a:xfrm>
            <a:off x="1334552" y="2611246"/>
            <a:ext cx="2691242" cy="1583764"/>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22" name="Text Placeholder 3"/>
          <p:cNvSpPr>
            <a:spLocks noGrp="1"/>
          </p:cNvSpPr>
          <p:nvPr>
            <p:ph type="body" sz="half" idx="18"/>
          </p:nvPr>
        </p:nvSpPr>
        <p:spPr>
          <a:xfrm>
            <a:off x="1154953" y="5109107"/>
            <a:ext cx="3020745" cy="91794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Text Placeholder 4"/>
          <p:cNvSpPr>
            <a:spLocks noGrp="1"/>
          </p:cNvSpPr>
          <p:nvPr>
            <p:ph type="body" sz="quarter" idx="3"/>
          </p:nvPr>
        </p:nvSpPr>
        <p:spPr>
          <a:xfrm>
            <a:off x="4568865" y="4532845"/>
            <a:ext cx="30504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30" name="Picture Placeholder 2"/>
          <p:cNvSpPr>
            <a:spLocks noGrp="1" noChangeAspect="1"/>
          </p:cNvSpPr>
          <p:nvPr>
            <p:ph type="pic" idx="21"/>
          </p:nvPr>
        </p:nvSpPr>
        <p:spPr>
          <a:xfrm>
            <a:off x="4748463" y="2642840"/>
            <a:ext cx="2691242" cy="155217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23" name="Text Placeholder 3"/>
          <p:cNvSpPr>
            <a:spLocks noGrp="1"/>
          </p:cNvSpPr>
          <p:nvPr>
            <p:ph type="body" sz="half" idx="19"/>
          </p:nvPr>
        </p:nvSpPr>
        <p:spPr>
          <a:xfrm>
            <a:off x="4568865" y="5109107"/>
            <a:ext cx="3050438" cy="92140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14" name="Text Placeholder 4"/>
          <p:cNvSpPr>
            <a:spLocks noGrp="1"/>
          </p:cNvSpPr>
          <p:nvPr>
            <p:ph type="body" sz="quarter" idx="13"/>
          </p:nvPr>
        </p:nvSpPr>
        <p:spPr>
          <a:xfrm>
            <a:off x="7983434" y="4532845"/>
            <a:ext cx="30504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31" name="Picture Placeholder 2"/>
          <p:cNvSpPr>
            <a:spLocks noGrp="1" noChangeAspect="1"/>
          </p:cNvSpPr>
          <p:nvPr>
            <p:ph type="pic" idx="22"/>
          </p:nvPr>
        </p:nvSpPr>
        <p:spPr>
          <a:xfrm>
            <a:off x="8163031" y="2618992"/>
            <a:ext cx="2691242" cy="1576018"/>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24" name="Text Placeholder 3"/>
          <p:cNvSpPr>
            <a:spLocks noGrp="1"/>
          </p:cNvSpPr>
          <p:nvPr>
            <p:ph type="body" sz="half" idx="20"/>
          </p:nvPr>
        </p:nvSpPr>
        <p:spPr>
          <a:xfrm>
            <a:off x="7983434" y="5109107"/>
            <a:ext cx="3054127" cy="89634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cxnSp>
        <p:nvCxnSpPr>
          <p:cNvPr id="21" name="Straight Connector 20"/>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B61BEF0D-F0BB-DE4B-95CE-6DB70DBA9567}" type="datetimeFigureOut">
              <a:rPr lang="en-US" smtClean="0"/>
              <a:pPr/>
              <a:t>3/26/2020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F3164165-BE77-46D2-81A2-657952BBE759}" type="slidenum">
              <a:rPr lang="es-MX" smtClean="0"/>
              <a:t>‹Nº›</a:t>
            </a:fld>
            <a:endParaRPr lang="es-MX"/>
          </a:p>
        </p:txBody>
      </p:sp>
    </p:spTree>
    <p:extLst>
      <p:ext uri="{BB962C8B-B14F-4D97-AF65-F5344CB8AC3E}">
        <p14:creationId xmlns:p14="http://schemas.microsoft.com/office/powerpoint/2010/main" val="362628709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10" name="Title Placeholder 1"/>
          <p:cNvSpPr>
            <a:spLocks noGrp="1"/>
          </p:cNvSpPr>
          <p:nvPr>
            <p:ph type="title"/>
          </p:nvPr>
        </p:nvSpPr>
        <p:spPr>
          <a:xfrm>
            <a:off x="1154954" y="947920"/>
            <a:ext cx="8761413" cy="728480"/>
          </a:xfrm>
          <a:prstGeom prst="rect">
            <a:avLst/>
          </a:prstGeom>
        </p:spPr>
        <p:txBody>
          <a:bodyPr vert="horz" lIns="91440" tIns="45720" rIns="91440" bIns="45720" rtlCol="0" anchor="ctr">
            <a:noAutofit/>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3/26/2020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3164165-BE77-46D2-81A2-657952BBE759}" type="slidenum">
              <a:rPr lang="es-MX" smtClean="0"/>
              <a:t>‹Nº›</a:t>
            </a:fld>
            <a:endParaRPr lang="es-MX"/>
          </a:p>
        </p:txBody>
      </p:sp>
    </p:spTree>
    <p:extLst>
      <p:ext uri="{BB962C8B-B14F-4D97-AF65-F5344CB8AC3E}">
        <p14:creationId xmlns:p14="http://schemas.microsoft.com/office/powerpoint/2010/main" val="274889673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type="vertTitleAndTx" preserve="1">
  <p:cSld name="Título vertical y texto">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3" name="Rectangle 12"/>
            <p:cNvSpPr/>
            <p:nvPr/>
          </p:nvSpPr>
          <p:spPr>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2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97430"/>
            <a:ext cx="1409965" cy="4729626"/>
          </a:xfrm>
        </p:spPr>
        <p:txBody>
          <a:bodyPr vert="eaVert" anchor="b" anchorCtr="0"/>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1154954" y="1297429"/>
            <a:ext cx="6247546" cy="4729627"/>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3/26/2020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8" name="Rectangle 17"/>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F3164165-BE77-46D2-81A2-657952BBE759}" type="slidenum">
              <a:rPr lang="es-MX" smtClean="0"/>
              <a:t>‹Nº›</a:t>
            </a:fld>
            <a:endParaRPr lang="es-MX"/>
          </a:p>
        </p:txBody>
      </p:sp>
    </p:spTree>
    <p:extLst>
      <p:ext uri="{BB962C8B-B14F-4D97-AF65-F5344CB8AC3E}">
        <p14:creationId xmlns:p14="http://schemas.microsoft.com/office/powerpoint/2010/main" val="67085061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7" name="Rectangle 6"/>
          <p:cNvSpPr>
            <a:spLocks noChangeAspect="1"/>
          </p:cNvSpPr>
          <p:nvPr/>
        </p:nvSpPr>
        <p:spPr>
          <a:xfrm>
            <a:off x="231140" y="243840"/>
            <a:ext cx="11724640" cy="6377939"/>
          </a:xfrm>
          <a:prstGeom prst="rect">
            <a:avLst/>
          </a:prstGeom>
          <a:solidFill>
            <a:schemeClr val="accent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109980" y="882376"/>
            <a:ext cx="9966960" cy="2926080"/>
          </a:xfrm>
        </p:spPr>
        <p:txBody>
          <a:bodyPr anchor="b">
            <a:normAutofit/>
          </a:bodyPr>
          <a:lstStyle>
            <a:lvl1pPr algn="ctr">
              <a:lnSpc>
                <a:spcPct val="85000"/>
              </a:lnSpc>
              <a:defRPr sz="7200" b="1" cap="all" baseline="0">
                <a:solidFill>
                  <a:srgbClr val="FFFFFF"/>
                </a:solidFill>
              </a:defRPr>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709530" y="3869634"/>
            <a:ext cx="8767860" cy="1388165"/>
          </a:xfrm>
        </p:spPr>
        <p:txBody>
          <a:bodyPr>
            <a:normAutofit/>
          </a:bodyPr>
          <a:lstStyle>
            <a:lvl1pPr marL="0" indent="0" algn="ctr">
              <a:buNone/>
              <a:defRPr sz="2200">
                <a:solidFill>
                  <a:srgbClr val="FFFFFF"/>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lvl1pPr>
              <a:defRPr>
                <a:solidFill>
                  <a:srgbClr val="FFFFFF"/>
                </a:solidFill>
              </a:defRPr>
            </a:lvl1pPr>
          </a:lstStyle>
          <a:p>
            <a:fld id="{96DFF08F-DC6B-4601-B491-B0F83F6DD2DA}" type="datetimeFigureOut">
              <a:rPr lang="en-US" smtClean="0"/>
              <a:t>3/26/2020</a:t>
            </a:fld>
            <a:endParaRPr lang="en-US" dirty="0"/>
          </a:p>
        </p:txBody>
      </p:sp>
      <p:sp>
        <p:nvSpPr>
          <p:cNvPr id="5" name="Footer Placeholder 4"/>
          <p:cNvSpPr>
            <a:spLocks noGrp="1"/>
          </p:cNvSpPr>
          <p:nvPr>
            <p:ph type="ftr" sz="quarter" idx="11"/>
          </p:nvPr>
        </p:nvSpPr>
        <p:spPr/>
        <p:txBody>
          <a:bodyPr/>
          <a:lstStyle>
            <a:lvl1pPr>
              <a:defRPr>
                <a:solidFill>
                  <a:srgbClr val="FFFFFF"/>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rgbClr val="FFFFFF"/>
                </a:solidFill>
              </a:defRPr>
            </a:lvl1pPr>
          </a:lstStyle>
          <a:p>
            <a:fld id="{F3164165-BE77-46D2-81A2-657952BBE759}" type="slidenum">
              <a:rPr lang="es-MX" smtClean="0"/>
              <a:t>‹Nº›</a:t>
            </a:fld>
            <a:endParaRPr lang="es-MX"/>
          </a:p>
        </p:txBody>
      </p:sp>
      <p:cxnSp>
        <p:nvCxnSpPr>
          <p:cNvPr id="8" name="Straight Connector 7"/>
          <p:cNvCxnSpPr/>
          <p:nvPr/>
        </p:nvCxnSpPr>
        <p:spPr>
          <a:xfrm>
            <a:off x="1978660" y="3733800"/>
            <a:ext cx="8229601"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84404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96DFF08F-DC6B-4601-B491-B0F83F6DD2DA}" type="datetimeFigureOut">
              <a:rPr lang="en-US" smtClean="0"/>
              <a:t>3/26/2020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3164165-BE77-46D2-81A2-657952BBE759}" type="slidenum">
              <a:rPr lang="es-MX" smtClean="0"/>
              <a:t>‹Nº›</a:t>
            </a:fld>
            <a:endParaRPr lang="es-MX"/>
          </a:p>
        </p:txBody>
      </p:sp>
    </p:spTree>
    <p:extLst>
      <p:ext uri="{BB962C8B-B14F-4D97-AF65-F5344CB8AC3E}">
        <p14:creationId xmlns:p14="http://schemas.microsoft.com/office/powerpoint/2010/main" val="286841418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1106424" y="1173575"/>
            <a:ext cx="9966960" cy="2926080"/>
          </a:xfrm>
        </p:spPr>
        <p:txBody>
          <a:bodyPr anchor="b">
            <a:noAutofit/>
          </a:bodyPr>
          <a:lstStyle>
            <a:lvl1pPr algn="ctr">
              <a:lnSpc>
                <a:spcPct val="85000"/>
              </a:lnSpc>
              <a:defRPr sz="7200" b="0" cap="all" baseline="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709928" y="4154520"/>
            <a:ext cx="8769096" cy="1363806"/>
          </a:xfrm>
        </p:spPr>
        <p:txBody>
          <a:bodyPr anchor="t">
            <a:normAutofit/>
          </a:bodyPr>
          <a:lstStyle>
            <a:lvl1pPr marL="0" indent="0" algn="ctr">
              <a:buNone/>
              <a:defRPr sz="2200">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96DFF08F-DC6B-4601-B491-B0F83F6DD2DA}" type="datetimeFigureOut">
              <a:rPr lang="en-US" smtClean="0"/>
              <a:t>3/26/2020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3164165-BE77-46D2-81A2-657952BBE759}" type="slidenum">
              <a:rPr lang="es-MX" smtClean="0"/>
              <a:t>‹Nº›</a:t>
            </a:fld>
            <a:endParaRPr lang="es-MX"/>
          </a:p>
        </p:txBody>
      </p:sp>
      <p:cxnSp>
        <p:nvCxnSpPr>
          <p:cNvPr id="7" name="Straight Connector 6"/>
          <p:cNvCxnSpPr/>
          <p:nvPr/>
        </p:nvCxnSpPr>
        <p:spPr>
          <a:xfrm>
            <a:off x="1981200" y="4020408"/>
            <a:ext cx="8229601"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384256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1143000" y="2057399"/>
            <a:ext cx="4754880" cy="40233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6267612" y="2057400"/>
            <a:ext cx="4754880" cy="40233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96DFF08F-DC6B-4601-B491-B0F83F6DD2DA}" type="datetimeFigureOut">
              <a:rPr lang="en-US" smtClean="0"/>
              <a:t>3/26/2020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F3164165-BE77-46D2-81A2-657952BBE759}" type="slidenum">
              <a:rPr lang="es-MX" smtClean="0"/>
              <a:t>‹Nº›</a:t>
            </a:fld>
            <a:endParaRPr lang="es-MX"/>
          </a:p>
        </p:txBody>
      </p:sp>
    </p:spTree>
    <p:extLst>
      <p:ext uri="{BB962C8B-B14F-4D97-AF65-F5344CB8AC3E}">
        <p14:creationId xmlns:p14="http://schemas.microsoft.com/office/powerpoint/2010/main" val="29548231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2 columns" type="twoColTx">
  <p:cSld name="Title + 2 columns">
    <p:spTree>
      <p:nvGrpSpPr>
        <p:cNvPr id="1" name="Shape 145"/>
        <p:cNvGrpSpPr/>
        <p:nvPr/>
      </p:nvGrpSpPr>
      <p:grpSpPr>
        <a:xfrm>
          <a:off x="0" y="0"/>
          <a:ext cx="0" cy="0"/>
          <a:chOff x="0" y="0"/>
          <a:chExt cx="0" cy="0"/>
        </a:xfrm>
      </p:grpSpPr>
      <p:sp>
        <p:nvSpPr>
          <p:cNvPr id="146" name="Google Shape;146;p6"/>
          <p:cNvSpPr/>
          <p:nvPr/>
        </p:nvSpPr>
        <p:spPr>
          <a:xfrm>
            <a:off x="11675176" y="6419815"/>
            <a:ext cx="235029" cy="232635"/>
          </a:xfrm>
          <a:custGeom>
            <a:avLst/>
            <a:gdLst/>
            <a:ahLst/>
            <a:cxnLst/>
            <a:rect l="l" t="t" r="r" b="b"/>
            <a:pathLst>
              <a:path w="5694" h="5636" extrusionOk="0">
                <a:moveTo>
                  <a:pt x="2703" y="0"/>
                </a:moveTo>
                <a:lnTo>
                  <a:pt x="2185" y="58"/>
                </a:lnTo>
                <a:lnTo>
                  <a:pt x="1725" y="230"/>
                </a:lnTo>
                <a:lnTo>
                  <a:pt x="1323" y="460"/>
                </a:lnTo>
                <a:lnTo>
                  <a:pt x="978" y="690"/>
                </a:lnTo>
                <a:lnTo>
                  <a:pt x="690" y="1035"/>
                </a:lnTo>
                <a:lnTo>
                  <a:pt x="460" y="1380"/>
                </a:lnTo>
                <a:lnTo>
                  <a:pt x="230" y="1725"/>
                </a:lnTo>
                <a:lnTo>
                  <a:pt x="115" y="2128"/>
                </a:lnTo>
                <a:lnTo>
                  <a:pt x="58" y="2588"/>
                </a:lnTo>
                <a:lnTo>
                  <a:pt x="0" y="2991"/>
                </a:lnTo>
                <a:lnTo>
                  <a:pt x="58" y="3451"/>
                </a:lnTo>
                <a:lnTo>
                  <a:pt x="173" y="3853"/>
                </a:lnTo>
                <a:lnTo>
                  <a:pt x="403" y="4256"/>
                </a:lnTo>
                <a:lnTo>
                  <a:pt x="633" y="4601"/>
                </a:lnTo>
                <a:lnTo>
                  <a:pt x="920" y="4888"/>
                </a:lnTo>
                <a:lnTo>
                  <a:pt x="1265" y="5176"/>
                </a:lnTo>
                <a:lnTo>
                  <a:pt x="1610" y="5406"/>
                </a:lnTo>
                <a:lnTo>
                  <a:pt x="2013" y="5521"/>
                </a:lnTo>
                <a:lnTo>
                  <a:pt x="2415" y="5636"/>
                </a:lnTo>
                <a:lnTo>
                  <a:pt x="3278" y="5636"/>
                </a:lnTo>
                <a:lnTo>
                  <a:pt x="3738" y="5521"/>
                </a:lnTo>
                <a:lnTo>
                  <a:pt x="4141" y="5348"/>
                </a:lnTo>
                <a:lnTo>
                  <a:pt x="4486" y="5176"/>
                </a:lnTo>
                <a:lnTo>
                  <a:pt x="4831" y="4888"/>
                </a:lnTo>
                <a:lnTo>
                  <a:pt x="5118" y="4543"/>
                </a:lnTo>
                <a:lnTo>
                  <a:pt x="5348" y="4198"/>
                </a:lnTo>
                <a:lnTo>
                  <a:pt x="5521" y="3796"/>
                </a:lnTo>
                <a:lnTo>
                  <a:pt x="5636" y="3393"/>
                </a:lnTo>
                <a:lnTo>
                  <a:pt x="5693" y="2933"/>
                </a:lnTo>
                <a:lnTo>
                  <a:pt x="5693" y="2531"/>
                </a:lnTo>
                <a:lnTo>
                  <a:pt x="5578" y="2128"/>
                </a:lnTo>
                <a:lnTo>
                  <a:pt x="5463" y="1668"/>
                </a:lnTo>
                <a:lnTo>
                  <a:pt x="5233" y="1323"/>
                </a:lnTo>
                <a:lnTo>
                  <a:pt x="4946" y="920"/>
                </a:lnTo>
                <a:lnTo>
                  <a:pt x="4543" y="575"/>
                </a:lnTo>
                <a:lnTo>
                  <a:pt x="4141" y="345"/>
                </a:lnTo>
                <a:lnTo>
                  <a:pt x="3681" y="115"/>
                </a:lnTo>
                <a:lnTo>
                  <a:pt x="3220" y="0"/>
                </a:lnTo>
                <a:close/>
              </a:path>
            </a:pathLst>
          </a:custGeom>
          <a:solidFill>
            <a:schemeClr val="accent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147" name="Google Shape;147;p6"/>
          <p:cNvSpPr/>
          <p:nvPr/>
        </p:nvSpPr>
        <p:spPr>
          <a:xfrm>
            <a:off x="11455828" y="210755"/>
            <a:ext cx="401209" cy="232635"/>
          </a:xfrm>
          <a:custGeom>
            <a:avLst/>
            <a:gdLst/>
            <a:ahLst/>
            <a:cxnLst/>
            <a:rect l="l" t="t" r="r" b="b"/>
            <a:pathLst>
              <a:path w="9720" h="5636" extrusionOk="0">
                <a:moveTo>
                  <a:pt x="7477" y="0"/>
                </a:moveTo>
                <a:lnTo>
                  <a:pt x="7074" y="58"/>
                </a:lnTo>
                <a:lnTo>
                  <a:pt x="6614" y="230"/>
                </a:lnTo>
                <a:lnTo>
                  <a:pt x="6154" y="460"/>
                </a:lnTo>
                <a:lnTo>
                  <a:pt x="5752" y="690"/>
                </a:lnTo>
                <a:lnTo>
                  <a:pt x="5349" y="978"/>
                </a:lnTo>
                <a:lnTo>
                  <a:pt x="4601" y="1668"/>
                </a:lnTo>
                <a:lnTo>
                  <a:pt x="3969" y="2358"/>
                </a:lnTo>
                <a:lnTo>
                  <a:pt x="3106" y="3221"/>
                </a:lnTo>
                <a:lnTo>
                  <a:pt x="2646" y="3681"/>
                </a:lnTo>
                <a:lnTo>
                  <a:pt x="2186" y="4083"/>
                </a:lnTo>
                <a:lnTo>
                  <a:pt x="1726" y="4486"/>
                </a:lnTo>
                <a:lnTo>
                  <a:pt x="1209" y="4773"/>
                </a:lnTo>
                <a:lnTo>
                  <a:pt x="634" y="5003"/>
                </a:lnTo>
                <a:lnTo>
                  <a:pt x="1" y="5118"/>
                </a:lnTo>
                <a:lnTo>
                  <a:pt x="1" y="5176"/>
                </a:lnTo>
                <a:lnTo>
                  <a:pt x="173" y="5291"/>
                </a:lnTo>
                <a:lnTo>
                  <a:pt x="576" y="5406"/>
                </a:lnTo>
                <a:lnTo>
                  <a:pt x="1554" y="5578"/>
                </a:lnTo>
                <a:lnTo>
                  <a:pt x="2531" y="5636"/>
                </a:lnTo>
                <a:lnTo>
                  <a:pt x="3566" y="5578"/>
                </a:lnTo>
                <a:lnTo>
                  <a:pt x="4486" y="5463"/>
                </a:lnTo>
                <a:lnTo>
                  <a:pt x="5407" y="5233"/>
                </a:lnTo>
                <a:lnTo>
                  <a:pt x="6327" y="4946"/>
                </a:lnTo>
                <a:lnTo>
                  <a:pt x="7247" y="4601"/>
                </a:lnTo>
                <a:lnTo>
                  <a:pt x="7649" y="4371"/>
                </a:lnTo>
                <a:lnTo>
                  <a:pt x="8052" y="4083"/>
                </a:lnTo>
                <a:lnTo>
                  <a:pt x="8627" y="3623"/>
                </a:lnTo>
                <a:lnTo>
                  <a:pt x="8914" y="3336"/>
                </a:lnTo>
                <a:lnTo>
                  <a:pt x="9202" y="2991"/>
                </a:lnTo>
                <a:lnTo>
                  <a:pt x="9432" y="2703"/>
                </a:lnTo>
                <a:lnTo>
                  <a:pt x="9605" y="2301"/>
                </a:lnTo>
                <a:lnTo>
                  <a:pt x="9720" y="1956"/>
                </a:lnTo>
                <a:lnTo>
                  <a:pt x="9720" y="1553"/>
                </a:lnTo>
                <a:lnTo>
                  <a:pt x="9605" y="1150"/>
                </a:lnTo>
                <a:lnTo>
                  <a:pt x="9375" y="805"/>
                </a:lnTo>
                <a:lnTo>
                  <a:pt x="9087" y="518"/>
                </a:lnTo>
                <a:lnTo>
                  <a:pt x="8742" y="288"/>
                </a:lnTo>
                <a:lnTo>
                  <a:pt x="8282" y="115"/>
                </a:lnTo>
                <a:lnTo>
                  <a:pt x="7879" y="58"/>
                </a:lnTo>
                <a:lnTo>
                  <a:pt x="7477" y="0"/>
                </a:lnTo>
                <a:close/>
              </a:path>
            </a:pathLst>
          </a:cu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148" name="Google Shape;148;p6"/>
          <p:cNvSpPr/>
          <p:nvPr/>
        </p:nvSpPr>
        <p:spPr>
          <a:xfrm>
            <a:off x="635196" y="5496456"/>
            <a:ext cx="723993" cy="538867"/>
          </a:xfrm>
          <a:custGeom>
            <a:avLst/>
            <a:gdLst/>
            <a:ahLst/>
            <a:cxnLst/>
            <a:rect l="l" t="t" r="r" b="b"/>
            <a:pathLst>
              <a:path w="17540" h="13055" extrusionOk="0">
                <a:moveTo>
                  <a:pt x="17540" y="0"/>
                </a:moveTo>
                <a:lnTo>
                  <a:pt x="17482" y="58"/>
                </a:lnTo>
                <a:lnTo>
                  <a:pt x="17080" y="518"/>
                </a:lnTo>
                <a:lnTo>
                  <a:pt x="16620" y="978"/>
                </a:lnTo>
                <a:lnTo>
                  <a:pt x="16160" y="1323"/>
                </a:lnTo>
                <a:lnTo>
                  <a:pt x="15642" y="1610"/>
                </a:lnTo>
                <a:lnTo>
                  <a:pt x="15124" y="1898"/>
                </a:lnTo>
                <a:lnTo>
                  <a:pt x="14549" y="2185"/>
                </a:lnTo>
                <a:lnTo>
                  <a:pt x="13399" y="2531"/>
                </a:lnTo>
                <a:lnTo>
                  <a:pt x="12192" y="2876"/>
                </a:lnTo>
                <a:lnTo>
                  <a:pt x="10984" y="3106"/>
                </a:lnTo>
                <a:lnTo>
                  <a:pt x="9776" y="3336"/>
                </a:lnTo>
                <a:lnTo>
                  <a:pt x="8569" y="3566"/>
                </a:lnTo>
                <a:lnTo>
                  <a:pt x="6728" y="3968"/>
                </a:lnTo>
                <a:lnTo>
                  <a:pt x="5751" y="4198"/>
                </a:lnTo>
                <a:lnTo>
                  <a:pt x="4831" y="4428"/>
                </a:lnTo>
                <a:lnTo>
                  <a:pt x="3911" y="4773"/>
                </a:lnTo>
                <a:lnTo>
                  <a:pt x="3048" y="5176"/>
                </a:lnTo>
                <a:lnTo>
                  <a:pt x="2243" y="5693"/>
                </a:lnTo>
                <a:lnTo>
                  <a:pt x="1495" y="6268"/>
                </a:lnTo>
                <a:lnTo>
                  <a:pt x="1208" y="6556"/>
                </a:lnTo>
                <a:lnTo>
                  <a:pt x="978" y="6901"/>
                </a:lnTo>
                <a:lnTo>
                  <a:pt x="748" y="7246"/>
                </a:lnTo>
                <a:lnTo>
                  <a:pt x="518" y="7591"/>
                </a:lnTo>
                <a:lnTo>
                  <a:pt x="345" y="7994"/>
                </a:lnTo>
                <a:lnTo>
                  <a:pt x="173" y="8396"/>
                </a:lnTo>
                <a:lnTo>
                  <a:pt x="115" y="8856"/>
                </a:lnTo>
                <a:lnTo>
                  <a:pt x="0" y="9259"/>
                </a:lnTo>
                <a:lnTo>
                  <a:pt x="0" y="9719"/>
                </a:lnTo>
                <a:lnTo>
                  <a:pt x="0" y="10121"/>
                </a:lnTo>
                <a:lnTo>
                  <a:pt x="58" y="10524"/>
                </a:lnTo>
                <a:lnTo>
                  <a:pt x="173" y="10926"/>
                </a:lnTo>
                <a:lnTo>
                  <a:pt x="288" y="11329"/>
                </a:lnTo>
                <a:lnTo>
                  <a:pt x="518" y="11674"/>
                </a:lnTo>
                <a:lnTo>
                  <a:pt x="748" y="12019"/>
                </a:lnTo>
                <a:lnTo>
                  <a:pt x="1035" y="12307"/>
                </a:lnTo>
                <a:lnTo>
                  <a:pt x="1380" y="12537"/>
                </a:lnTo>
                <a:lnTo>
                  <a:pt x="1725" y="12709"/>
                </a:lnTo>
                <a:lnTo>
                  <a:pt x="2070" y="12882"/>
                </a:lnTo>
                <a:lnTo>
                  <a:pt x="2415" y="12997"/>
                </a:lnTo>
                <a:lnTo>
                  <a:pt x="2818" y="13054"/>
                </a:lnTo>
                <a:lnTo>
                  <a:pt x="4026" y="13054"/>
                </a:lnTo>
                <a:lnTo>
                  <a:pt x="4831" y="12939"/>
                </a:lnTo>
                <a:lnTo>
                  <a:pt x="5636" y="12767"/>
                </a:lnTo>
                <a:lnTo>
                  <a:pt x="6383" y="12537"/>
                </a:lnTo>
                <a:lnTo>
                  <a:pt x="7073" y="12307"/>
                </a:lnTo>
                <a:lnTo>
                  <a:pt x="7936" y="11904"/>
                </a:lnTo>
                <a:lnTo>
                  <a:pt x="8799" y="11444"/>
                </a:lnTo>
                <a:lnTo>
                  <a:pt x="9604" y="10984"/>
                </a:lnTo>
                <a:lnTo>
                  <a:pt x="10351" y="10409"/>
                </a:lnTo>
                <a:lnTo>
                  <a:pt x="11099" y="9834"/>
                </a:lnTo>
                <a:lnTo>
                  <a:pt x="11847" y="9201"/>
                </a:lnTo>
                <a:lnTo>
                  <a:pt x="12537" y="8511"/>
                </a:lnTo>
                <a:lnTo>
                  <a:pt x="13169" y="7879"/>
                </a:lnTo>
                <a:lnTo>
                  <a:pt x="13802" y="7131"/>
                </a:lnTo>
                <a:lnTo>
                  <a:pt x="14434" y="6383"/>
                </a:lnTo>
                <a:lnTo>
                  <a:pt x="15009" y="5578"/>
                </a:lnTo>
                <a:lnTo>
                  <a:pt x="15584" y="4773"/>
                </a:lnTo>
                <a:lnTo>
                  <a:pt x="16045" y="3968"/>
                </a:lnTo>
                <a:lnTo>
                  <a:pt x="16562" y="3106"/>
                </a:lnTo>
                <a:lnTo>
                  <a:pt x="16965" y="2185"/>
                </a:lnTo>
                <a:lnTo>
                  <a:pt x="17310" y="1323"/>
                </a:lnTo>
                <a:lnTo>
                  <a:pt x="17540" y="518"/>
                </a:lnTo>
                <a:lnTo>
                  <a:pt x="17540" y="115"/>
                </a:lnTo>
                <a:lnTo>
                  <a:pt x="17540" y="0"/>
                </a:lnTo>
                <a:close/>
              </a:path>
            </a:pathLst>
          </a:custGeom>
          <a:solidFill>
            <a:schemeClr val="accent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149" name="Google Shape;149;p6"/>
          <p:cNvSpPr/>
          <p:nvPr/>
        </p:nvSpPr>
        <p:spPr>
          <a:xfrm>
            <a:off x="587728" y="419180"/>
            <a:ext cx="348953" cy="296737"/>
          </a:xfrm>
          <a:custGeom>
            <a:avLst/>
            <a:gdLst/>
            <a:ahLst/>
            <a:cxnLst/>
            <a:rect l="l" t="t" r="r" b="b"/>
            <a:pathLst>
              <a:path w="8454" h="7189" extrusionOk="0">
                <a:moveTo>
                  <a:pt x="1840" y="0"/>
                </a:moveTo>
                <a:lnTo>
                  <a:pt x="1380" y="58"/>
                </a:lnTo>
                <a:lnTo>
                  <a:pt x="978" y="173"/>
                </a:lnTo>
                <a:lnTo>
                  <a:pt x="633" y="345"/>
                </a:lnTo>
                <a:lnTo>
                  <a:pt x="288" y="633"/>
                </a:lnTo>
                <a:lnTo>
                  <a:pt x="58" y="978"/>
                </a:lnTo>
                <a:lnTo>
                  <a:pt x="0" y="1380"/>
                </a:lnTo>
                <a:lnTo>
                  <a:pt x="0" y="1725"/>
                </a:lnTo>
                <a:lnTo>
                  <a:pt x="58" y="2128"/>
                </a:lnTo>
                <a:lnTo>
                  <a:pt x="173" y="2530"/>
                </a:lnTo>
                <a:lnTo>
                  <a:pt x="345" y="2875"/>
                </a:lnTo>
                <a:lnTo>
                  <a:pt x="575" y="3278"/>
                </a:lnTo>
                <a:lnTo>
                  <a:pt x="978" y="3853"/>
                </a:lnTo>
                <a:lnTo>
                  <a:pt x="1323" y="4256"/>
                </a:lnTo>
                <a:lnTo>
                  <a:pt x="1668" y="4601"/>
                </a:lnTo>
                <a:lnTo>
                  <a:pt x="2358" y="5176"/>
                </a:lnTo>
                <a:lnTo>
                  <a:pt x="3220" y="5693"/>
                </a:lnTo>
                <a:lnTo>
                  <a:pt x="4026" y="6153"/>
                </a:lnTo>
                <a:lnTo>
                  <a:pt x="4946" y="6556"/>
                </a:lnTo>
                <a:lnTo>
                  <a:pt x="5866" y="6843"/>
                </a:lnTo>
                <a:lnTo>
                  <a:pt x="6843" y="7073"/>
                </a:lnTo>
                <a:lnTo>
                  <a:pt x="7821" y="7188"/>
                </a:lnTo>
                <a:lnTo>
                  <a:pt x="8223" y="7188"/>
                </a:lnTo>
                <a:lnTo>
                  <a:pt x="8396" y="7131"/>
                </a:lnTo>
                <a:lnTo>
                  <a:pt x="8454" y="7131"/>
                </a:lnTo>
                <a:lnTo>
                  <a:pt x="8454" y="7073"/>
                </a:lnTo>
                <a:lnTo>
                  <a:pt x="7878" y="6786"/>
                </a:lnTo>
                <a:lnTo>
                  <a:pt x="7418" y="6441"/>
                </a:lnTo>
                <a:lnTo>
                  <a:pt x="6958" y="5981"/>
                </a:lnTo>
                <a:lnTo>
                  <a:pt x="6613" y="5463"/>
                </a:lnTo>
                <a:lnTo>
                  <a:pt x="6326" y="4946"/>
                </a:lnTo>
                <a:lnTo>
                  <a:pt x="5981" y="4371"/>
                </a:lnTo>
                <a:lnTo>
                  <a:pt x="5406" y="3335"/>
                </a:lnTo>
                <a:lnTo>
                  <a:pt x="4946" y="2473"/>
                </a:lnTo>
                <a:lnTo>
                  <a:pt x="4428" y="1668"/>
                </a:lnTo>
                <a:lnTo>
                  <a:pt x="4141" y="1265"/>
                </a:lnTo>
                <a:lnTo>
                  <a:pt x="3853" y="920"/>
                </a:lnTo>
                <a:lnTo>
                  <a:pt x="3450" y="575"/>
                </a:lnTo>
                <a:lnTo>
                  <a:pt x="3048" y="288"/>
                </a:lnTo>
                <a:lnTo>
                  <a:pt x="2703" y="115"/>
                </a:lnTo>
                <a:lnTo>
                  <a:pt x="2300" y="0"/>
                </a:ln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150" name="Google Shape;150;p6"/>
          <p:cNvSpPr/>
          <p:nvPr/>
        </p:nvSpPr>
        <p:spPr>
          <a:xfrm>
            <a:off x="1109917" y="203177"/>
            <a:ext cx="320472" cy="199408"/>
          </a:xfrm>
          <a:custGeom>
            <a:avLst/>
            <a:gdLst/>
            <a:ahLst/>
            <a:cxnLst/>
            <a:rect l="l" t="t" r="r" b="b"/>
            <a:pathLst>
              <a:path w="7764" h="4831" extrusionOk="0">
                <a:moveTo>
                  <a:pt x="1208" y="0"/>
                </a:moveTo>
                <a:lnTo>
                  <a:pt x="863" y="115"/>
                </a:lnTo>
                <a:lnTo>
                  <a:pt x="576" y="230"/>
                </a:lnTo>
                <a:lnTo>
                  <a:pt x="346" y="460"/>
                </a:lnTo>
                <a:lnTo>
                  <a:pt x="116" y="748"/>
                </a:lnTo>
                <a:lnTo>
                  <a:pt x="0" y="1035"/>
                </a:lnTo>
                <a:lnTo>
                  <a:pt x="0" y="1380"/>
                </a:lnTo>
                <a:lnTo>
                  <a:pt x="58" y="1725"/>
                </a:lnTo>
                <a:lnTo>
                  <a:pt x="173" y="2128"/>
                </a:lnTo>
                <a:lnTo>
                  <a:pt x="346" y="2415"/>
                </a:lnTo>
                <a:lnTo>
                  <a:pt x="518" y="2703"/>
                </a:lnTo>
                <a:lnTo>
                  <a:pt x="806" y="2933"/>
                </a:lnTo>
                <a:lnTo>
                  <a:pt x="1151" y="3163"/>
                </a:lnTo>
                <a:lnTo>
                  <a:pt x="1496" y="3335"/>
                </a:lnTo>
                <a:lnTo>
                  <a:pt x="1898" y="3450"/>
                </a:lnTo>
                <a:lnTo>
                  <a:pt x="2243" y="3565"/>
                </a:lnTo>
                <a:lnTo>
                  <a:pt x="3048" y="3680"/>
                </a:lnTo>
                <a:lnTo>
                  <a:pt x="3853" y="3738"/>
                </a:lnTo>
                <a:lnTo>
                  <a:pt x="4889" y="3853"/>
                </a:lnTo>
                <a:lnTo>
                  <a:pt x="5924" y="3968"/>
                </a:lnTo>
                <a:lnTo>
                  <a:pt x="6441" y="4083"/>
                </a:lnTo>
                <a:lnTo>
                  <a:pt x="6901" y="4255"/>
                </a:lnTo>
                <a:lnTo>
                  <a:pt x="7361" y="4486"/>
                </a:lnTo>
                <a:lnTo>
                  <a:pt x="7706" y="4831"/>
                </a:lnTo>
                <a:lnTo>
                  <a:pt x="7764" y="4831"/>
                </a:lnTo>
                <a:lnTo>
                  <a:pt x="7764" y="4773"/>
                </a:lnTo>
                <a:lnTo>
                  <a:pt x="7706" y="4658"/>
                </a:lnTo>
                <a:lnTo>
                  <a:pt x="7591" y="4313"/>
                </a:lnTo>
                <a:lnTo>
                  <a:pt x="7189" y="3623"/>
                </a:lnTo>
                <a:lnTo>
                  <a:pt x="6729" y="2933"/>
                </a:lnTo>
                <a:lnTo>
                  <a:pt x="6154" y="2300"/>
                </a:lnTo>
                <a:lnTo>
                  <a:pt x="5579" y="1783"/>
                </a:lnTo>
                <a:lnTo>
                  <a:pt x="4946" y="1265"/>
                </a:lnTo>
                <a:lnTo>
                  <a:pt x="4313" y="805"/>
                </a:lnTo>
                <a:lnTo>
                  <a:pt x="3623" y="460"/>
                </a:lnTo>
                <a:lnTo>
                  <a:pt x="2876" y="173"/>
                </a:lnTo>
                <a:lnTo>
                  <a:pt x="2243" y="58"/>
                </a:lnTo>
                <a:lnTo>
                  <a:pt x="1553" y="0"/>
                </a:lnTo>
                <a:close/>
              </a:path>
            </a:pathLst>
          </a:custGeom>
          <a:solidFill>
            <a:schemeClr val="accent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151" name="Google Shape;151;p6"/>
          <p:cNvSpPr/>
          <p:nvPr/>
        </p:nvSpPr>
        <p:spPr>
          <a:xfrm>
            <a:off x="628056" y="6096991"/>
            <a:ext cx="455777" cy="351347"/>
          </a:xfrm>
          <a:custGeom>
            <a:avLst/>
            <a:gdLst/>
            <a:ahLst/>
            <a:cxnLst/>
            <a:rect l="l" t="t" r="r" b="b"/>
            <a:pathLst>
              <a:path w="11042" h="8512" extrusionOk="0">
                <a:moveTo>
                  <a:pt x="10984" y="0"/>
                </a:moveTo>
                <a:lnTo>
                  <a:pt x="10984" y="58"/>
                </a:lnTo>
                <a:lnTo>
                  <a:pt x="10697" y="288"/>
                </a:lnTo>
                <a:lnTo>
                  <a:pt x="10467" y="575"/>
                </a:lnTo>
                <a:lnTo>
                  <a:pt x="9834" y="978"/>
                </a:lnTo>
                <a:lnTo>
                  <a:pt x="9202" y="1266"/>
                </a:lnTo>
                <a:lnTo>
                  <a:pt x="8512" y="1496"/>
                </a:lnTo>
                <a:lnTo>
                  <a:pt x="7822" y="1668"/>
                </a:lnTo>
                <a:lnTo>
                  <a:pt x="7074" y="1841"/>
                </a:lnTo>
                <a:lnTo>
                  <a:pt x="5636" y="2013"/>
                </a:lnTo>
                <a:lnTo>
                  <a:pt x="4716" y="2128"/>
                </a:lnTo>
                <a:lnTo>
                  <a:pt x="3854" y="2301"/>
                </a:lnTo>
                <a:lnTo>
                  <a:pt x="2991" y="2473"/>
                </a:lnTo>
                <a:lnTo>
                  <a:pt x="2128" y="2761"/>
                </a:lnTo>
                <a:lnTo>
                  <a:pt x="1783" y="2933"/>
                </a:lnTo>
                <a:lnTo>
                  <a:pt x="1438" y="3163"/>
                </a:lnTo>
                <a:lnTo>
                  <a:pt x="1151" y="3393"/>
                </a:lnTo>
                <a:lnTo>
                  <a:pt x="863" y="3623"/>
                </a:lnTo>
                <a:lnTo>
                  <a:pt x="633" y="3968"/>
                </a:lnTo>
                <a:lnTo>
                  <a:pt x="403" y="4256"/>
                </a:lnTo>
                <a:lnTo>
                  <a:pt x="231" y="4601"/>
                </a:lnTo>
                <a:lnTo>
                  <a:pt x="116" y="5003"/>
                </a:lnTo>
                <a:lnTo>
                  <a:pt x="58" y="5348"/>
                </a:lnTo>
                <a:lnTo>
                  <a:pt x="1" y="5751"/>
                </a:lnTo>
                <a:lnTo>
                  <a:pt x="58" y="6096"/>
                </a:lnTo>
                <a:lnTo>
                  <a:pt x="116" y="6499"/>
                </a:lnTo>
                <a:lnTo>
                  <a:pt x="173" y="6901"/>
                </a:lnTo>
                <a:lnTo>
                  <a:pt x="346" y="7246"/>
                </a:lnTo>
                <a:lnTo>
                  <a:pt x="518" y="7534"/>
                </a:lnTo>
                <a:lnTo>
                  <a:pt x="748" y="7821"/>
                </a:lnTo>
                <a:lnTo>
                  <a:pt x="1036" y="8051"/>
                </a:lnTo>
                <a:lnTo>
                  <a:pt x="1266" y="8224"/>
                </a:lnTo>
                <a:lnTo>
                  <a:pt x="1611" y="8396"/>
                </a:lnTo>
                <a:lnTo>
                  <a:pt x="1898" y="8454"/>
                </a:lnTo>
                <a:lnTo>
                  <a:pt x="2243" y="8511"/>
                </a:lnTo>
                <a:lnTo>
                  <a:pt x="2588" y="8511"/>
                </a:lnTo>
                <a:lnTo>
                  <a:pt x="3279" y="8396"/>
                </a:lnTo>
                <a:lnTo>
                  <a:pt x="3969" y="8224"/>
                </a:lnTo>
                <a:lnTo>
                  <a:pt x="4659" y="7936"/>
                </a:lnTo>
                <a:lnTo>
                  <a:pt x="5291" y="7649"/>
                </a:lnTo>
                <a:lnTo>
                  <a:pt x="5809" y="7361"/>
                </a:lnTo>
                <a:lnTo>
                  <a:pt x="6671" y="6844"/>
                </a:lnTo>
                <a:lnTo>
                  <a:pt x="7477" y="6211"/>
                </a:lnTo>
                <a:lnTo>
                  <a:pt x="8282" y="5521"/>
                </a:lnTo>
                <a:lnTo>
                  <a:pt x="8972" y="4716"/>
                </a:lnTo>
                <a:lnTo>
                  <a:pt x="9604" y="3911"/>
                </a:lnTo>
                <a:lnTo>
                  <a:pt x="10122" y="2991"/>
                </a:lnTo>
                <a:lnTo>
                  <a:pt x="10524" y="2071"/>
                </a:lnTo>
                <a:lnTo>
                  <a:pt x="10869" y="1150"/>
                </a:lnTo>
                <a:lnTo>
                  <a:pt x="10984" y="460"/>
                </a:lnTo>
                <a:lnTo>
                  <a:pt x="11042" y="115"/>
                </a:lnTo>
                <a:lnTo>
                  <a:pt x="10984"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152" name="Google Shape;152;p6"/>
          <p:cNvSpPr/>
          <p:nvPr/>
        </p:nvSpPr>
        <p:spPr>
          <a:xfrm>
            <a:off x="658930" y="1266547"/>
            <a:ext cx="206548" cy="458171"/>
          </a:xfrm>
          <a:custGeom>
            <a:avLst/>
            <a:gdLst/>
            <a:ahLst/>
            <a:cxnLst/>
            <a:rect l="l" t="t" r="r" b="b"/>
            <a:pathLst>
              <a:path w="5004" h="11100" extrusionOk="0">
                <a:moveTo>
                  <a:pt x="3336" y="1"/>
                </a:moveTo>
                <a:lnTo>
                  <a:pt x="3106" y="173"/>
                </a:lnTo>
                <a:lnTo>
                  <a:pt x="2646" y="576"/>
                </a:lnTo>
                <a:lnTo>
                  <a:pt x="2070" y="1208"/>
                </a:lnTo>
                <a:lnTo>
                  <a:pt x="1553" y="1899"/>
                </a:lnTo>
                <a:lnTo>
                  <a:pt x="1093" y="2704"/>
                </a:lnTo>
                <a:lnTo>
                  <a:pt x="690" y="3509"/>
                </a:lnTo>
                <a:lnTo>
                  <a:pt x="403" y="4371"/>
                </a:lnTo>
                <a:lnTo>
                  <a:pt x="173" y="5234"/>
                </a:lnTo>
                <a:lnTo>
                  <a:pt x="58" y="6097"/>
                </a:lnTo>
                <a:lnTo>
                  <a:pt x="0" y="6959"/>
                </a:lnTo>
                <a:lnTo>
                  <a:pt x="0" y="7477"/>
                </a:lnTo>
                <a:lnTo>
                  <a:pt x="58" y="8109"/>
                </a:lnTo>
                <a:lnTo>
                  <a:pt x="115" y="8742"/>
                </a:lnTo>
                <a:lnTo>
                  <a:pt x="288" y="9317"/>
                </a:lnTo>
                <a:lnTo>
                  <a:pt x="518" y="9892"/>
                </a:lnTo>
                <a:lnTo>
                  <a:pt x="805" y="10410"/>
                </a:lnTo>
                <a:lnTo>
                  <a:pt x="1035" y="10582"/>
                </a:lnTo>
                <a:lnTo>
                  <a:pt x="1208" y="10755"/>
                </a:lnTo>
                <a:lnTo>
                  <a:pt x="1495" y="10927"/>
                </a:lnTo>
                <a:lnTo>
                  <a:pt x="1725" y="10985"/>
                </a:lnTo>
                <a:lnTo>
                  <a:pt x="2070" y="11042"/>
                </a:lnTo>
                <a:lnTo>
                  <a:pt x="2416" y="11100"/>
                </a:lnTo>
                <a:lnTo>
                  <a:pt x="2703" y="11042"/>
                </a:lnTo>
                <a:lnTo>
                  <a:pt x="3048" y="10985"/>
                </a:lnTo>
                <a:lnTo>
                  <a:pt x="3336" y="10812"/>
                </a:lnTo>
                <a:lnTo>
                  <a:pt x="3681" y="10697"/>
                </a:lnTo>
                <a:lnTo>
                  <a:pt x="3911" y="10525"/>
                </a:lnTo>
                <a:lnTo>
                  <a:pt x="4198" y="10295"/>
                </a:lnTo>
                <a:lnTo>
                  <a:pt x="4428" y="10064"/>
                </a:lnTo>
                <a:lnTo>
                  <a:pt x="4601" y="9777"/>
                </a:lnTo>
                <a:lnTo>
                  <a:pt x="4773" y="9489"/>
                </a:lnTo>
                <a:lnTo>
                  <a:pt x="4888" y="9202"/>
                </a:lnTo>
                <a:lnTo>
                  <a:pt x="4946" y="8857"/>
                </a:lnTo>
                <a:lnTo>
                  <a:pt x="5003" y="8569"/>
                </a:lnTo>
                <a:lnTo>
                  <a:pt x="5003" y="7879"/>
                </a:lnTo>
                <a:lnTo>
                  <a:pt x="4888" y="7132"/>
                </a:lnTo>
                <a:lnTo>
                  <a:pt x="4716" y="6384"/>
                </a:lnTo>
                <a:lnTo>
                  <a:pt x="4428" y="5636"/>
                </a:lnTo>
                <a:lnTo>
                  <a:pt x="4141" y="4889"/>
                </a:lnTo>
                <a:lnTo>
                  <a:pt x="3681" y="3739"/>
                </a:lnTo>
                <a:lnTo>
                  <a:pt x="3508" y="3106"/>
                </a:lnTo>
                <a:lnTo>
                  <a:pt x="3336" y="2531"/>
                </a:lnTo>
                <a:lnTo>
                  <a:pt x="3221" y="1899"/>
                </a:lnTo>
                <a:lnTo>
                  <a:pt x="3163" y="1266"/>
                </a:lnTo>
                <a:lnTo>
                  <a:pt x="3278" y="633"/>
                </a:lnTo>
                <a:lnTo>
                  <a:pt x="3451" y="58"/>
                </a:lnTo>
                <a:lnTo>
                  <a:pt x="3451" y="1"/>
                </a:lnTo>
                <a:close/>
              </a:path>
            </a:pathLst>
          </a:custGeom>
          <a:solidFill>
            <a:schemeClr val="accent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153" name="Google Shape;153;p6"/>
          <p:cNvSpPr/>
          <p:nvPr/>
        </p:nvSpPr>
        <p:spPr>
          <a:xfrm>
            <a:off x="11373691" y="5185478"/>
            <a:ext cx="394068" cy="315767"/>
          </a:xfrm>
          <a:custGeom>
            <a:avLst/>
            <a:gdLst/>
            <a:ahLst/>
            <a:cxnLst/>
            <a:rect l="l" t="t" r="r" b="b"/>
            <a:pathLst>
              <a:path w="9547" h="7650" extrusionOk="0">
                <a:moveTo>
                  <a:pt x="6902" y="1"/>
                </a:moveTo>
                <a:lnTo>
                  <a:pt x="6557" y="58"/>
                </a:lnTo>
                <a:lnTo>
                  <a:pt x="6212" y="116"/>
                </a:lnTo>
                <a:lnTo>
                  <a:pt x="5924" y="231"/>
                </a:lnTo>
                <a:lnTo>
                  <a:pt x="5636" y="346"/>
                </a:lnTo>
                <a:lnTo>
                  <a:pt x="5349" y="576"/>
                </a:lnTo>
                <a:lnTo>
                  <a:pt x="4831" y="979"/>
                </a:lnTo>
                <a:lnTo>
                  <a:pt x="4371" y="1611"/>
                </a:lnTo>
                <a:lnTo>
                  <a:pt x="3911" y="2244"/>
                </a:lnTo>
                <a:lnTo>
                  <a:pt x="3566" y="2934"/>
                </a:lnTo>
                <a:lnTo>
                  <a:pt x="3221" y="3624"/>
                </a:lnTo>
                <a:lnTo>
                  <a:pt x="2646" y="4716"/>
                </a:lnTo>
                <a:lnTo>
                  <a:pt x="2301" y="5292"/>
                </a:lnTo>
                <a:lnTo>
                  <a:pt x="1956" y="5809"/>
                </a:lnTo>
                <a:lnTo>
                  <a:pt x="1553" y="6327"/>
                </a:lnTo>
                <a:lnTo>
                  <a:pt x="1151" y="6787"/>
                </a:lnTo>
                <a:lnTo>
                  <a:pt x="633" y="7132"/>
                </a:lnTo>
                <a:lnTo>
                  <a:pt x="58" y="7419"/>
                </a:lnTo>
                <a:lnTo>
                  <a:pt x="1" y="7419"/>
                </a:lnTo>
                <a:lnTo>
                  <a:pt x="58" y="7477"/>
                </a:lnTo>
                <a:lnTo>
                  <a:pt x="403" y="7534"/>
                </a:lnTo>
                <a:lnTo>
                  <a:pt x="978" y="7649"/>
                </a:lnTo>
                <a:lnTo>
                  <a:pt x="1841" y="7649"/>
                </a:lnTo>
                <a:lnTo>
                  <a:pt x="2704" y="7592"/>
                </a:lnTo>
                <a:lnTo>
                  <a:pt x="3566" y="7362"/>
                </a:lnTo>
                <a:lnTo>
                  <a:pt x="4429" y="7132"/>
                </a:lnTo>
                <a:lnTo>
                  <a:pt x="5291" y="6787"/>
                </a:lnTo>
                <a:lnTo>
                  <a:pt x="6096" y="6384"/>
                </a:lnTo>
                <a:lnTo>
                  <a:pt x="6844" y="5867"/>
                </a:lnTo>
                <a:lnTo>
                  <a:pt x="7534" y="5349"/>
                </a:lnTo>
                <a:lnTo>
                  <a:pt x="7879" y="5004"/>
                </a:lnTo>
                <a:lnTo>
                  <a:pt x="8339" y="4544"/>
                </a:lnTo>
                <a:lnTo>
                  <a:pt x="8742" y="4084"/>
                </a:lnTo>
                <a:lnTo>
                  <a:pt x="9087" y="3566"/>
                </a:lnTo>
                <a:lnTo>
                  <a:pt x="9374" y="3049"/>
                </a:lnTo>
                <a:lnTo>
                  <a:pt x="9489" y="2474"/>
                </a:lnTo>
                <a:lnTo>
                  <a:pt x="9547" y="2186"/>
                </a:lnTo>
                <a:lnTo>
                  <a:pt x="9547" y="1899"/>
                </a:lnTo>
                <a:lnTo>
                  <a:pt x="9489" y="1611"/>
                </a:lnTo>
                <a:lnTo>
                  <a:pt x="9374" y="1381"/>
                </a:lnTo>
                <a:lnTo>
                  <a:pt x="9202" y="1094"/>
                </a:lnTo>
                <a:lnTo>
                  <a:pt x="8972" y="806"/>
                </a:lnTo>
                <a:lnTo>
                  <a:pt x="8742" y="633"/>
                </a:lnTo>
                <a:lnTo>
                  <a:pt x="8454" y="403"/>
                </a:lnTo>
                <a:lnTo>
                  <a:pt x="8167" y="288"/>
                </a:lnTo>
                <a:lnTo>
                  <a:pt x="7822" y="173"/>
                </a:lnTo>
                <a:lnTo>
                  <a:pt x="7534" y="58"/>
                </a:lnTo>
                <a:lnTo>
                  <a:pt x="7247" y="1"/>
                </a:ln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154" name="Google Shape;154;p6"/>
          <p:cNvSpPr/>
          <p:nvPr/>
        </p:nvSpPr>
        <p:spPr>
          <a:xfrm>
            <a:off x="1176374" y="5767025"/>
            <a:ext cx="420196" cy="899667"/>
          </a:xfrm>
          <a:custGeom>
            <a:avLst/>
            <a:gdLst/>
            <a:ahLst/>
            <a:cxnLst/>
            <a:rect l="l" t="t" r="r" b="b"/>
            <a:pathLst>
              <a:path w="10180" h="21796" extrusionOk="0">
                <a:moveTo>
                  <a:pt x="9719" y="1"/>
                </a:moveTo>
                <a:lnTo>
                  <a:pt x="9317" y="174"/>
                </a:lnTo>
                <a:lnTo>
                  <a:pt x="8569" y="691"/>
                </a:lnTo>
                <a:lnTo>
                  <a:pt x="7477" y="1439"/>
                </a:lnTo>
                <a:lnTo>
                  <a:pt x="6499" y="2359"/>
                </a:lnTo>
                <a:lnTo>
                  <a:pt x="5521" y="3279"/>
                </a:lnTo>
                <a:lnTo>
                  <a:pt x="4659" y="4314"/>
                </a:lnTo>
                <a:lnTo>
                  <a:pt x="3854" y="5407"/>
                </a:lnTo>
                <a:lnTo>
                  <a:pt x="3049" y="6499"/>
                </a:lnTo>
                <a:lnTo>
                  <a:pt x="2358" y="7649"/>
                </a:lnTo>
                <a:lnTo>
                  <a:pt x="1726" y="8799"/>
                </a:lnTo>
                <a:lnTo>
                  <a:pt x="1266" y="9777"/>
                </a:lnTo>
                <a:lnTo>
                  <a:pt x="863" y="10755"/>
                </a:lnTo>
                <a:lnTo>
                  <a:pt x="576" y="11790"/>
                </a:lnTo>
                <a:lnTo>
                  <a:pt x="288" y="12825"/>
                </a:lnTo>
                <a:lnTo>
                  <a:pt x="116" y="13860"/>
                </a:lnTo>
                <a:lnTo>
                  <a:pt x="1" y="14895"/>
                </a:lnTo>
                <a:lnTo>
                  <a:pt x="1" y="15988"/>
                </a:lnTo>
                <a:lnTo>
                  <a:pt x="116" y="17023"/>
                </a:lnTo>
                <a:lnTo>
                  <a:pt x="288" y="17943"/>
                </a:lnTo>
                <a:lnTo>
                  <a:pt x="576" y="18806"/>
                </a:lnTo>
                <a:lnTo>
                  <a:pt x="978" y="19611"/>
                </a:lnTo>
                <a:lnTo>
                  <a:pt x="1266" y="19956"/>
                </a:lnTo>
                <a:lnTo>
                  <a:pt x="1496" y="20301"/>
                </a:lnTo>
                <a:lnTo>
                  <a:pt x="1841" y="20646"/>
                </a:lnTo>
                <a:lnTo>
                  <a:pt x="2128" y="20933"/>
                </a:lnTo>
                <a:lnTo>
                  <a:pt x="2473" y="21163"/>
                </a:lnTo>
                <a:lnTo>
                  <a:pt x="2876" y="21393"/>
                </a:lnTo>
                <a:lnTo>
                  <a:pt x="3279" y="21566"/>
                </a:lnTo>
                <a:lnTo>
                  <a:pt x="3739" y="21681"/>
                </a:lnTo>
                <a:lnTo>
                  <a:pt x="4199" y="21796"/>
                </a:lnTo>
                <a:lnTo>
                  <a:pt x="5636" y="21796"/>
                </a:lnTo>
                <a:lnTo>
                  <a:pt x="6039" y="21681"/>
                </a:lnTo>
                <a:lnTo>
                  <a:pt x="6441" y="21566"/>
                </a:lnTo>
                <a:lnTo>
                  <a:pt x="6844" y="21451"/>
                </a:lnTo>
                <a:lnTo>
                  <a:pt x="7247" y="21278"/>
                </a:lnTo>
                <a:lnTo>
                  <a:pt x="7592" y="21048"/>
                </a:lnTo>
                <a:lnTo>
                  <a:pt x="7937" y="20761"/>
                </a:lnTo>
                <a:lnTo>
                  <a:pt x="8224" y="20473"/>
                </a:lnTo>
                <a:lnTo>
                  <a:pt x="8512" y="20186"/>
                </a:lnTo>
                <a:lnTo>
                  <a:pt x="8972" y="19496"/>
                </a:lnTo>
                <a:lnTo>
                  <a:pt x="9374" y="18691"/>
                </a:lnTo>
                <a:lnTo>
                  <a:pt x="9719" y="17828"/>
                </a:lnTo>
                <a:lnTo>
                  <a:pt x="9892" y="17023"/>
                </a:lnTo>
                <a:lnTo>
                  <a:pt x="10064" y="16218"/>
                </a:lnTo>
                <a:lnTo>
                  <a:pt x="10122" y="15413"/>
                </a:lnTo>
                <a:lnTo>
                  <a:pt x="10179" y="14550"/>
                </a:lnTo>
                <a:lnTo>
                  <a:pt x="10122" y="13688"/>
                </a:lnTo>
                <a:lnTo>
                  <a:pt x="10064" y="12882"/>
                </a:lnTo>
                <a:lnTo>
                  <a:pt x="9892" y="11215"/>
                </a:lnTo>
                <a:lnTo>
                  <a:pt x="9547" y="9087"/>
                </a:lnTo>
                <a:lnTo>
                  <a:pt x="9202" y="6902"/>
                </a:lnTo>
                <a:lnTo>
                  <a:pt x="9087" y="5752"/>
                </a:lnTo>
                <a:lnTo>
                  <a:pt x="8972" y="4659"/>
                </a:lnTo>
                <a:lnTo>
                  <a:pt x="8972" y="3566"/>
                </a:lnTo>
                <a:lnTo>
                  <a:pt x="9087" y="2474"/>
                </a:lnTo>
                <a:lnTo>
                  <a:pt x="9202" y="1841"/>
                </a:lnTo>
                <a:lnTo>
                  <a:pt x="9374" y="1266"/>
                </a:lnTo>
                <a:lnTo>
                  <a:pt x="9547" y="634"/>
                </a:lnTo>
                <a:lnTo>
                  <a:pt x="9834" y="58"/>
                </a:lnTo>
                <a:lnTo>
                  <a:pt x="9834" y="1"/>
                </a:lnTo>
                <a:close/>
              </a:path>
            </a:pathLst>
          </a:custGeom>
          <a:solidFill>
            <a:schemeClr val="accent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155" name="Google Shape;155;p6"/>
          <p:cNvSpPr/>
          <p:nvPr/>
        </p:nvSpPr>
        <p:spPr>
          <a:xfrm>
            <a:off x="1788796" y="5843015"/>
            <a:ext cx="375081" cy="505639"/>
          </a:xfrm>
          <a:custGeom>
            <a:avLst/>
            <a:gdLst/>
            <a:ahLst/>
            <a:cxnLst/>
            <a:rect l="l" t="t" r="r" b="b"/>
            <a:pathLst>
              <a:path w="9087" h="12250" extrusionOk="0">
                <a:moveTo>
                  <a:pt x="288" y="0"/>
                </a:moveTo>
                <a:lnTo>
                  <a:pt x="230" y="58"/>
                </a:lnTo>
                <a:lnTo>
                  <a:pt x="173" y="288"/>
                </a:lnTo>
                <a:lnTo>
                  <a:pt x="58" y="863"/>
                </a:lnTo>
                <a:lnTo>
                  <a:pt x="0" y="1668"/>
                </a:lnTo>
                <a:lnTo>
                  <a:pt x="0" y="2530"/>
                </a:lnTo>
                <a:lnTo>
                  <a:pt x="0" y="3336"/>
                </a:lnTo>
                <a:lnTo>
                  <a:pt x="115" y="4198"/>
                </a:lnTo>
                <a:lnTo>
                  <a:pt x="288" y="5003"/>
                </a:lnTo>
                <a:lnTo>
                  <a:pt x="460" y="5808"/>
                </a:lnTo>
                <a:lnTo>
                  <a:pt x="748" y="6613"/>
                </a:lnTo>
                <a:lnTo>
                  <a:pt x="978" y="7361"/>
                </a:lnTo>
                <a:lnTo>
                  <a:pt x="1266" y="7994"/>
                </a:lnTo>
                <a:lnTo>
                  <a:pt x="1553" y="8569"/>
                </a:lnTo>
                <a:lnTo>
                  <a:pt x="1898" y="9144"/>
                </a:lnTo>
                <a:lnTo>
                  <a:pt x="2243" y="9719"/>
                </a:lnTo>
                <a:lnTo>
                  <a:pt x="2646" y="10236"/>
                </a:lnTo>
                <a:lnTo>
                  <a:pt x="3106" y="10696"/>
                </a:lnTo>
                <a:lnTo>
                  <a:pt x="3566" y="11156"/>
                </a:lnTo>
                <a:lnTo>
                  <a:pt x="4141" y="11559"/>
                </a:lnTo>
                <a:lnTo>
                  <a:pt x="4658" y="11847"/>
                </a:lnTo>
                <a:lnTo>
                  <a:pt x="5176" y="12077"/>
                </a:lnTo>
                <a:lnTo>
                  <a:pt x="5694" y="12192"/>
                </a:lnTo>
                <a:lnTo>
                  <a:pt x="6211" y="12249"/>
                </a:lnTo>
                <a:lnTo>
                  <a:pt x="6786" y="12192"/>
                </a:lnTo>
                <a:lnTo>
                  <a:pt x="7304" y="12077"/>
                </a:lnTo>
                <a:lnTo>
                  <a:pt x="7764" y="11789"/>
                </a:lnTo>
                <a:lnTo>
                  <a:pt x="8224" y="11386"/>
                </a:lnTo>
                <a:lnTo>
                  <a:pt x="8626" y="10984"/>
                </a:lnTo>
                <a:lnTo>
                  <a:pt x="8856" y="10466"/>
                </a:lnTo>
                <a:lnTo>
                  <a:pt x="9029" y="10006"/>
                </a:lnTo>
                <a:lnTo>
                  <a:pt x="9086" y="9489"/>
                </a:lnTo>
                <a:lnTo>
                  <a:pt x="9086" y="8971"/>
                </a:lnTo>
                <a:lnTo>
                  <a:pt x="8971" y="8454"/>
                </a:lnTo>
                <a:lnTo>
                  <a:pt x="8741" y="7936"/>
                </a:lnTo>
                <a:lnTo>
                  <a:pt x="8454" y="7419"/>
                </a:lnTo>
                <a:lnTo>
                  <a:pt x="8166" y="7016"/>
                </a:lnTo>
                <a:lnTo>
                  <a:pt x="7879" y="6613"/>
                </a:lnTo>
                <a:lnTo>
                  <a:pt x="7131" y="5866"/>
                </a:lnTo>
                <a:lnTo>
                  <a:pt x="6326" y="5176"/>
                </a:lnTo>
                <a:lnTo>
                  <a:pt x="5521" y="4601"/>
                </a:lnTo>
                <a:lnTo>
                  <a:pt x="4371" y="3911"/>
                </a:lnTo>
                <a:lnTo>
                  <a:pt x="3221" y="3163"/>
                </a:lnTo>
                <a:lnTo>
                  <a:pt x="2646" y="2760"/>
                </a:lnTo>
                <a:lnTo>
                  <a:pt x="2071" y="2300"/>
                </a:lnTo>
                <a:lnTo>
                  <a:pt x="1611" y="1840"/>
                </a:lnTo>
                <a:lnTo>
                  <a:pt x="1151" y="1380"/>
                </a:lnTo>
                <a:lnTo>
                  <a:pt x="690" y="748"/>
                </a:lnTo>
                <a:lnTo>
                  <a:pt x="288"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156" name="Google Shape;156;p6"/>
          <p:cNvSpPr/>
          <p:nvPr/>
        </p:nvSpPr>
        <p:spPr>
          <a:xfrm>
            <a:off x="10796891" y="6315345"/>
            <a:ext cx="424943" cy="386969"/>
          </a:xfrm>
          <a:custGeom>
            <a:avLst/>
            <a:gdLst/>
            <a:ahLst/>
            <a:cxnLst/>
            <a:rect l="l" t="t" r="r" b="b"/>
            <a:pathLst>
              <a:path w="10295" h="9375" extrusionOk="0">
                <a:moveTo>
                  <a:pt x="1" y="1"/>
                </a:moveTo>
                <a:lnTo>
                  <a:pt x="1" y="58"/>
                </a:lnTo>
                <a:lnTo>
                  <a:pt x="1" y="288"/>
                </a:lnTo>
                <a:lnTo>
                  <a:pt x="58" y="864"/>
                </a:lnTo>
                <a:lnTo>
                  <a:pt x="173" y="1554"/>
                </a:lnTo>
                <a:lnTo>
                  <a:pt x="403" y="2301"/>
                </a:lnTo>
                <a:lnTo>
                  <a:pt x="633" y="3049"/>
                </a:lnTo>
                <a:lnTo>
                  <a:pt x="978" y="3739"/>
                </a:lnTo>
                <a:lnTo>
                  <a:pt x="1323" y="4429"/>
                </a:lnTo>
                <a:lnTo>
                  <a:pt x="1668" y="5119"/>
                </a:lnTo>
                <a:lnTo>
                  <a:pt x="2128" y="5752"/>
                </a:lnTo>
                <a:lnTo>
                  <a:pt x="2531" y="6327"/>
                </a:lnTo>
                <a:lnTo>
                  <a:pt x="2934" y="6787"/>
                </a:lnTo>
                <a:lnTo>
                  <a:pt x="3336" y="7247"/>
                </a:lnTo>
                <a:lnTo>
                  <a:pt x="3796" y="7707"/>
                </a:lnTo>
                <a:lnTo>
                  <a:pt x="4256" y="8052"/>
                </a:lnTo>
                <a:lnTo>
                  <a:pt x="4716" y="8397"/>
                </a:lnTo>
                <a:lnTo>
                  <a:pt x="5234" y="8742"/>
                </a:lnTo>
                <a:lnTo>
                  <a:pt x="5809" y="8972"/>
                </a:lnTo>
                <a:lnTo>
                  <a:pt x="6384" y="9202"/>
                </a:lnTo>
                <a:lnTo>
                  <a:pt x="6901" y="9317"/>
                </a:lnTo>
                <a:lnTo>
                  <a:pt x="7419" y="9375"/>
                </a:lnTo>
                <a:lnTo>
                  <a:pt x="7937" y="9375"/>
                </a:lnTo>
                <a:lnTo>
                  <a:pt x="8397" y="9317"/>
                </a:lnTo>
                <a:lnTo>
                  <a:pt x="8857" y="9144"/>
                </a:lnTo>
                <a:lnTo>
                  <a:pt x="9259" y="8857"/>
                </a:lnTo>
                <a:lnTo>
                  <a:pt x="9662" y="8512"/>
                </a:lnTo>
                <a:lnTo>
                  <a:pt x="9949" y="8052"/>
                </a:lnTo>
                <a:lnTo>
                  <a:pt x="10179" y="7534"/>
                </a:lnTo>
                <a:lnTo>
                  <a:pt x="10294" y="7074"/>
                </a:lnTo>
                <a:lnTo>
                  <a:pt x="10294" y="6614"/>
                </a:lnTo>
                <a:lnTo>
                  <a:pt x="10237" y="6097"/>
                </a:lnTo>
                <a:lnTo>
                  <a:pt x="10064" y="5694"/>
                </a:lnTo>
                <a:lnTo>
                  <a:pt x="9834" y="5234"/>
                </a:lnTo>
                <a:lnTo>
                  <a:pt x="9547" y="4831"/>
                </a:lnTo>
                <a:lnTo>
                  <a:pt x="9144" y="4486"/>
                </a:lnTo>
                <a:lnTo>
                  <a:pt x="8799" y="4199"/>
                </a:lnTo>
                <a:lnTo>
                  <a:pt x="8397" y="3911"/>
                </a:lnTo>
                <a:lnTo>
                  <a:pt x="7592" y="3451"/>
                </a:lnTo>
                <a:lnTo>
                  <a:pt x="6671" y="3049"/>
                </a:lnTo>
                <a:lnTo>
                  <a:pt x="5809" y="2761"/>
                </a:lnTo>
                <a:lnTo>
                  <a:pt x="4601" y="2416"/>
                </a:lnTo>
                <a:lnTo>
                  <a:pt x="3394" y="2014"/>
                </a:lnTo>
                <a:lnTo>
                  <a:pt x="2819" y="1841"/>
                </a:lnTo>
                <a:lnTo>
                  <a:pt x="2186" y="1611"/>
                </a:lnTo>
                <a:lnTo>
                  <a:pt x="1668" y="1324"/>
                </a:lnTo>
                <a:lnTo>
                  <a:pt x="1093" y="979"/>
                </a:lnTo>
                <a:lnTo>
                  <a:pt x="576" y="576"/>
                </a:lnTo>
                <a:lnTo>
                  <a:pt x="58" y="58"/>
                </a:lnTo>
                <a:lnTo>
                  <a:pt x="1" y="1"/>
                </a:lnTo>
                <a:close/>
              </a:path>
            </a:pathLst>
          </a:cu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157" name="Google Shape;157;p6"/>
          <p:cNvSpPr/>
          <p:nvPr/>
        </p:nvSpPr>
        <p:spPr>
          <a:xfrm>
            <a:off x="10431346" y="6208562"/>
            <a:ext cx="213689" cy="315725"/>
          </a:xfrm>
          <a:custGeom>
            <a:avLst/>
            <a:gdLst/>
            <a:ahLst/>
            <a:cxnLst/>
            <a:rect l="l" t="t" r="r" b="b"/>
            <a:pathLst>
              <a:path w="5177" h="7649" extrusionOk="0">
                <a:moveTo>
                  <a:pt x="1" y="0"/>
                </a:moveTo>
                <a:lnTo>
                  <a:pt x="1" y="58"/>
                </a:lnTo>
                <a:lnTo>
                  <a:pt x="288" y="403"/>
                </a:lnTo>
                <a:lnTo>
                  <a:pt x="518" y="863"/>
                </a:lnTo>
                <a:lnTo>
                  <a:pt x="633" y="1265"/>
                </a:lnTo>
                <a:lnTo>
                  <a:pt x="748" y="1668"/>
                </a:lnTo>
                <a:lnTo>
                  <a:pt x="863" y="2473"/>
                </a:lnTo>
                <a:lnTo>
                  <a:pt x="1036" y="4141"/>
                </a:lnTo>
                <a:lnTo>
                  <a:pt x="1093" y="4773"/>
                </a:lnTo>
                <a:lnTo>
                  <a:pt x="1266" y="5406"/>
                </a:lnTo>
                <a:lnTo>
                  <a:pt x="1438" y="5981"/>
                </a:lnTo>
                <a:lnTo>
                  <a:pt x="1726" y="6556"/>
                </a:lnTo>
                <a:lnTo>
                  <a:pt x="1898" y="6843"/>
                </a:lnTo>
                <a:lnTo>
                  <a:pt x="2128" y="7131"/>
                </a:lnTo>
                <a:lnTo>
                  <a:pt x="2416" y="7303"/>
                </a:lnTo>
                <a:lnTo>
                  <a:pt x="2646" y="7476"/>
                </a:lnTo>
                <a:lnTo>
                  <a:pt x="2934" y="7591"/>
                </a:lnTo>
                <a:lnTo>
                  <a:pt x="3279" y="7649"/>
                </a:lnTo>
                <a:lnTo>
                  <a:pt x="3624" y="7649"/>
                </a:lnTo>
                <a:lnTo>
                  <a:pt x="3969" y="7534"/>
                </a:lnTo>
                <a:lnTo>
                  <a:pt x="4314" y="7418"/>
                </a:lnTo>
                <a:lnTo>
                  <a:pt x="4601" y="7188"/>
                </a:lnTo>
                <a:lnTo>
                  <a:pt x="4774" y="6958"/>
                </a:lnTo>
                <a:lnTo>
                  <a:pt x="4946" y="6728"/>
                </a:lnTo>
                <a:lnTo>
                  <a:pt x="5119" y="6383"/>
                </a:lnTo>
                <a:lnTo>
                  <a:pt x="5176" y="6096"/>
                </a:lnTo>
                <a:lnTo>
                  <a:pt x="5176" y="5693"/>
                </a:lnTo>
                <a:lnTo>
                  <a:pt x="5176" y="5348"/>
                </a:lnTo>
                <a:lnTo>
                  <a:pt x="5119" y="4946"/>
                </a:lnTo>
                <a:lnTo>
                  <a:pt x="5004" y="4543"/>
                </a:lnTo>
                <a:lnTo>
                  <a:pt x="4889" y="4198"/>
                </a:lnTo>
                <a:lnTo>
                  <a:pt x="4716" y="3796"/>
                </a:lnTo>
                <a:lnTo>
                  <a:pt x="4314" y="3106"/>
                </a:lnTo>
                <a:lnTo>
                  <a:pt x="3796" y="2473"/>
                </a:lnTo>
                <a:lnTo>
                  <a:pt x="3106" y="1783"/>
                </a:lnTo>
                <a:lnTo>
                  <a:pt x="2301" y="1093"/>
                </a:lnTo>
                <a:lnTo>
                  <a:pt x="1438" y="575"/>
                </a:lnTo>
                <a:lnTo>
                  <a:pt x="978" y="345"/>
                </a:lnTo>
                <a:lnTo>
                  <a:pt x="518" y="115"/>
                </a:lnTo>
                <a:lnTo>
                  <a:pt x="231" y="58"/>
                </a:lnTo>
                <a:lnTo>
                  <a:pt x="58" y="0"/>
                </a:ln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158" name="Google Shape;158;p6"/>
          <p:cNvSpPr/>
          <p:nvPr/>
        </p:nvSpPr>
        <p:spPr>
          <a:xfrm>
            <a:off x="11145844" y="5555771"/>
            <a:ext cx="852157" cy="351347"/>
          </a:xfrm>
          <a:custGeom>
            <a:avLst/>
            <a:gdLst/>
            <a:ahLst/>
            <a:cxnLst/>
            <a:rect l="l" t="t" r="r" b="b"/>
            <a:pathLst>
              <a:path w="20645" h="8512" extrusionOk="0">
                <a:moveTo>
                  <a:pt x="15699" y="1"/>
                </a:moveTo>
                <a:lnTo>
                  <a:pt x="14779" y="58"/>
                </a:lnTo>
                <a:lnTo>
                  <a:pt x="13802" y="231"/>
                </a:lnTo>
                <a:lnTo>
                  <a:pt x="12882" y="461"/>
                </a:lnTo>
                <a:lnTo>
                  <a:pt x="11962" y="806"/>
                </a:lnTo>
                <a:lnTo>
                  <a:pt x="11099" y="1151"/>
                </a:lnTo>
                <a:lnTo>
                  <a:pt x="9316" y="1899"/>
                </a:lnTo>
                <a:lnTo>
                  <a:pt x="8224" y="2416"/>
                </a:lnTo>
                <a:lnTo>
                  <a:pt x="7131" y="2934"/>
                </a:lnTo>
                <a:lnTo>
                  <a:pt x="5981" y="3451"/>
                </a:lnTo>
                <a:lnTo>
                  <a:pt x="4831" y="3854"/>
                </a:lnTo>
                <a:lnTo>
                  <a:pt x="3623" y="4256"/>
                </a:lnTo>
                <a:lnTo>
                  <a:pt x="3048" y="4371"/>
                </a:lnTo>
                <a:lnTo>
                  <a:pt x="2473" y="4429"/>
                </a:lnTo>
                <a:lnTo>
                  <a:pt x="1840" y="4486"/>
                </a:lnTo>
                <a:lnTo>
                  <a:pt x="1265" y="4429"/>
                </a:lnTo>
                <a:lnTo>
                  <a:pt x="633" y="4371"/>
                </a:lnTo>
                <a:lnTo>
                  <a:pt x="58" y="4199"/>
                </a:lnTo>
                <a:lnTo>
                  <a:pt x="0" y="4199"/>
                </a:lnTo>
                <a:lnTo>
                  <a:pt x="0" y="4314"/>
                </a:lnTo>
                <a:lnTo>
                  <a:pt x="288" y="4601"/>
                </a:lnTo>
                <a:lnTo>
                  <a:pt x="863" y="5119"/>
                </a:lnTo>
                <a:lnTo>
                  <a:pt x="1725" y="5637"/>
                </a:lnTo>
                <a:lnTo>
                  <a:pt x="2530" y="6154"/>
                </a:lnTo>
                <a:lnTo>
                  <a:pt x="3451" y="6557"/>
                </a:lnTo>
                <a:lnTo>
                  <a:pt x="4371" y="6959"/>
                </a:lnTo>
                <a:lnTo>
                  <a:pt x="5291" y="7304"/>
                </a:lnTo>
                <a:lnTo>
                  <a:pt x="6211" y="7592"/>
                </a:lnTo>
                <a:lnTo>
                  <a:pt x="7131" y="7879"/>
                </a:lnTo>
                <a:lnTo>
                  <a:pt x="8051" y="8052"/>
                </a:lnTo>
                <a:lnTo>
                  <a:pt x="8971" y="8224"/>
                </a:lnTo>
                <a:lnTo>
                  <a:pt x="9949" y="8397"/>
                </a:lnTo>
                <a:lnTo>
                  <a:pt x="10869" y="8454"/>
                </a:lnTo>
                <a:lnTo>
                  <a:pt x="11847" y="8512"/>
                </a:lnTo>
                <a:lnTo>
                  <a:pt x="12767" y="8512"/>
                </a:lnTo>
                <a:lnTo>
                  <a:pt x="13744" y="8454"/>
                </a:lnTo>
                <a:lnTo>
                  <a:pt x="14664" y="8339"/>
                </a:lnTo>
                <a:lnTo>
                  <a:pt x="15584" y="8167"/>
                </a:lnTo>
                <a:lnTo>
                  <a:pt x="16275" y="7994"/>
                </a:lnTo>
                <a:lnTo>
                  <a:pt x="17022" y="7707"/>
                </a:lnTo>
                <a:lnTo>
                  <a:pt x="17827" y="7419"/>
                </a:lnTo>
                <a:lnTo>
                  <a:pt x="18517" y="7017"/>
                </a:lnTo>
                <a:lnTo>
                  <a:pt x="19207" y="6557"/>
                </a:lnTo>
                <a:lnTo>
                  <a:pt x="19495" y="6327"/>
                </a:lnTo>
                <a:lnTo>
                  <a:pt x="19782" y="6039"/>
                </a:lnTo>
                <a:lnTo>
                  <a:pt x="20012" y="5752"/>
                </a:lnTo>
                <a:lnTo>
                  <a:pt x="20242" y="5407"/>
                </a:lnTo>
                <a:lnTo>
                  <a:pt x="20415" y="5061"/>
                </a:lnTo>
                <a:lnTo>
                  <a:pt x="20530" y="4716"/>
                </a:lnTo>
                <a:lnTo>
                  <a:pt x="20588" y="4314"/>
                </a:lnTo>
                <a:lnTo>
                  <a:pt x="20645" y="3854"/>
                </a:lnTo>
                <a:lnTo>
                  <a:pt x="20588" y="3451"/>
                </a:lnTo>
                <a:lnTo>
                  <a:pt x="20472" y="3049"/>
                </a:lnTo>
                <a:lnTo>
                  <a:pt x="20300" y="2704"/>
                </a:lnTo>
                <a:lnTo>
                  <a:pt x="20127" y="2301"/>
                </a:lnTo>
                <a:lnTo>
                  <a:pt x="19897" y="1956"/>
                </a:lnTo>
                <a:lnTo>
                  <a:pt x="19610" y="1611"/>
                </a:lnTo>
                <a:lnTo>
                  <a:pt x="19322" y="1324"/>
                </a:lnTo>
                <a:lnTo>
                  <a:pt x="18977" y="1036"/>
                </a:lnTo>
                <a:lnTo>
                  <a:pt x="18632" y="748"/>
                </a:lnTo>
                <a:lnTo>
                  <a:pt x="18230" y="576"/>
                </a:lnTo>
                <a:lnTo>
                  <a:pt x="17885" y="346"/>
                </a:lnTo>
                <a:lnTo>
                  <a:pt x="17482" y="231"/>
                </a:lnTo>
                <a:lnTo>
                  <a:pt x="17080" y="116"/>
                </a:lnTo>
                <a:lnTo>
                  <a:pt x="16677" y="58"/>
                </a:lnTo>
                <a:lnTo>
                  <a:pt x="15699" y="1"/>
                </a:lnTo>
                <a:close/>
              </a:path>
            </a:pathLst>
          </a:custGeom>
          <a:solidFill>
            <a:schemeClr val="accent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159" name="Google Shape;159;p6"/>
          <p:cNvSpPr/>
          <p:nvPr/>
        </p:nvSpPr>
        <p:spPr>
          <a:xfrm>
            <a:off x="10844360" y="5731444"/>
            <a:ext cx="726387" cy="709752"/>
          </a:xfrm>
          <a:custGeom>
            <a:avLst/>
            <a:gdLst/>
            <a:ahLst/>
            <a:cxnLst/>
            <a:rect l="l" t="t" r="r" b="b"/>
            <a:pathLst>
              <a:path w="17598" h="17195" extrusionOk="0">
                <a:moveTo>
                  <a:pt x="58" y="0"/>
                </a:moveTo>
                <a:lnTo>
                  <a:pt x="58" y="115"/>
                </a:lnTo>
                <a:lnTo>
                  <a:pt x="1" y="518"/>
                </a:lnTo>
                <a:lnTo>
                  <a:pt x="58" y="1438"/>
                </a:lnTo>
                <a:lnTo>
                  <a:pt x="231" y="2761"/>
                </a:lnTo>
                <a:lnTo>
                  <a:pt x="576" y="4083"/>
                </a:lnTo>
                <a:lnTo>
                  <a:pt x="921" y="5348"/>
                </a:lnTo>
                <a:lnTo>
                  <a:pt x="1439" y="6671"/>
                </a:lnTo>
                <a:lnTo>
                  <a:pt x="1956" y="7879"/>
                </a:lnTo>
                <a:lnTo>
                  <a:pt x="2589" y="9086"/>
                </a:lnTo>
                <a:lnTo>
                  <a:pt x="3279" y="10237"/>
                </a:lnTo>
                <a:lnTo>
                  <a:pt x="3969" y="11329"/>
                </a:lnTo>
                <a:lnTo>
                  <a:pt x="4601" y="12249"/>
                </a:lnTo>
                <a:lnTo>
                  <a:pt x="5291" y="13054"/>
                </a:lnTo>
                <a:lnTo>
                  <a:pt x="6039" y="13859"/>
                </a:lnTo>
                <a:lnTo>
                  <a:pt x="6787" y="14550"/>
                </a:lnTo>
                <a:lnTo>
                  <a:pt x="7649" y="15240"/>
                </a:lnTo>
                <a:lnTo>
                  <a:pt x="8512" y="15815"/>
                </a:lnTo>
                <a:lnTo>
                  <a:pt x="9489" y="16332"/>
                </a:lnTo>
                <a:lnTo>
                  <a:pt x="10467" y="16735"/>
                </a:lnTo>
                <a:lnTo>
                  <a:pt x="11387" y="17022"/>
                </a:lnTo>
                <a:lnTo>
                  <a:pt x="12250" y="17195"/>
                </a:lnTo>
                <a:lnTo>
                  <a:pt x="13630" y="17195"/>
                </a:lnTo>
                <a:lnTo>
                  <a:pt x="14032" y="17080"/>
                </a:lnTo>
                <a:lnTo>
                  <a:pt x="14435" y="16965"/>
                </a:lnTo>
                <a:lnTo>
                  <a:pt x="14838" y="16850"/>
                </a:lnTo>
                <a:lnTo>
                  <a:pt x="15240" y="16620"/>
                </a:lnTo>
                <a:lnTo>
                  <a:pt x="15585" y="16390"/>
                </a:lnTo>
                <a:lnTo>
                  <a:pt x="15988" y="16102"/>
                </a:lnTo>
                <a:lnTo>
                  <a:pt x="16275" y="15815"/>
                </a:lnTo>
                <a:lnTo>
                  <a:pt x="16620" y="15412"/>
                </a:lnTo>
                <a:lnTo>
                  <a:pt x="16850" y="15010"/>
                </a:lnTo>
                <a:lnTo>
                  <a:pt x="17080" y="14607"/>
                </a:lnTo>
                <a:lnTo>
                  <a:pt x="17310" y="14204"/>
                </a:lnTo>
                <a:lnTo>
                  <a:pt x="17425" y="13744"/>
                </a:lnTo>
                <a:lnTo>
                  <a:pt x="17540" y="13342"/>
                </a:lnTo>
                <a:lnTo>
                  <a:pt x="17598" y="12939"/>
                </a:lnTo>
                <a:lnTo>
                  <a:pt x="17598" y="12479"/>
                </a:lnTo>
                <a:lnTo>
                  <a:pt x="17598" y="12077"/>
                </a:lnTo>
                <a:lnTo>
                  <a:pt x="17540" y="11674"/>
                </a:lnTo>
                <a:lnTo>
                  <a:pt x="17425" y="11272"/>
                </a:lnTo>
                <a:lnTo>
                  <a:pt x="17253" y="10869"/>
                </a:lnTo>
                <a:lnTo>
                  <a:pt x="16908" y="10122"/>
                </a:lnTo>
                <a:lnTo>
                  <a:pt x="16390" y="9374"/>
                </a:lnTo>
                <a:lnTo>
                  <a:pt x="15758" y="8684"/>
                </a:lnTo>
                <a:lnTo>
                  <a:pt x="15183" y="8109"/>
                </a:lnTo>
                <a:lnTo>
                  <a:pt x="14492" y="7591"/>
                </a:lnTo>
                <a:lnTo>
                  <a:pt x="13802" y="7131"/>
                </a:lnTo>
                <a:lnTo>
                  <a:pt x="13112" y="6671"/>
                </a:lnTo>
                <a:lnTo>
                  <a:pt x="12365" y="6326"/>
                </a:lnTo>
                <a:lnTo>
                  <a:pt x="11560" y="5924"/>
                </a:lnTo>
                <a:lnTo>
                  <a:pt x="10007" y="5348"/>
                </a:lnTo>
                <a:lnTo>
                  <a:pt x="7994" y="4601"/>
                </a:lnTo>
                <a:lnTo>
                  <a:pt x="5867" y="3853"/>
                </a:lnTo>
                <a:lnTo>
                  <a:pt x="4831" y="3451"/>
                </a:lnTo>
                <a:lnTo>
                  <a:pt x="3796" y="2991"/>
                </a:lnTo>
                <a:lnTo>
                  <a:pt x="2819" y="2473"/>
                </a:lnTo>
                <a:lnTo>
                  <a:pt x="1956" y="1841"/>
                </a:lnTo>
                <a:lnTo>
                  <a:pt x="1439" y="1438"/>
                </a:lnTo>
                <a:lnTo>
                  <a:pt x="978" y="1036"/>
                </a:lnTo>
                <a:lnTo>
                  <a:pt x="518" y="518"/>
                </a:lnTo>
                <a:lnTo>
                  <a:pt x="116" y="58"/>
                </a:lnTo>
                <a:lnTo>
                  <a:pt x="58"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160" name="Google Shape;160;p6"/>
          <p:cNvSpPr/>
          <p:nvPr/>
        </p:nvSpPr>
        <p:spPr>
          <a:xfrm>
            <a:off x="10533423" y="5921318"/>
            <a:ext cx="211295" cy="166221"/>
          </a:xfrm>
          <a:custGeom>
            <a:avLst/>
            <a:gdLst/>
            <a:ahLst/>
            <a:cxnLst/>
            <a:rect l="l" t="t" r="r" b="b"/>
            <a:pathLst>
              <a:path w="5119" h="4027" extrusionOk="0">
                <a:moveTo>
                  <a:pt x="2071" y="1"/>
                </a:moveTo>
                <a:lnTo>
                  <a:pt x="1553" y="116"/>
                </a:lnTo>
                <a:lnTo>
                  <a:pt x="1208" y="231"/>
                </a:lnTo>
                <a:lnTo>
                  <a:pt x="806" y="461"/>
                </a:lnTo>
                <a:lnTo>
                  <a:pt x="518" y="748"/>
                </a:lnTo>
                <a:lnTo>
                  <a:pt x="288" y="1094"/>
                </a:lnTo>
                <a:lnTo>
                  <a:pt x="115" y="1439"/>
                </a:lnTo>
                <a:lnTo>
                  <a:pt x="0" y="1841"/>
                </a:lnTo>
                <a:lnTo>
                  <a:pt x="58" y="2244"/>
                </a:lnTo>
                <a:lnTo>
                  <a:pt x="230" y="2646"/>
                </a:lnTo>
                <a:lnTo>
                  <a:pt x="518" y="3049"/>
                </a:lnTo>
                <a:lnTo>
                  <a:pt x="863" y="3394"/>
                </a:lnTo>
                <a:lnTo>
                  <a:pt x="1266" y="3624"/>
                </a:lnTo>
                <a:lnTo>
                  <a:pt x="1726" y="3796"/>
                </a:lnTo>
                <a:lnTo>
                  <a:pt x="2186" y="3969"/>
                </a:lnTo>
                <a:lnTo>
                  <a:pt x="2646" y="4026"/>
                </a:lnTo>
                <a:lnTo>
                  <a:pt x="3106" y="3969"/>
                </a:lnTo>
                <a:lnTo>
                  <a:pt x="3566" y="3911"/>
                </a:lnTo>
                <a:lnTo>
                  <a:pt x="3968" y="3739"/>
                </a:lnTo>
                <a:lnTo>
                  <a:pt x="4313" y="3509"/>
                </a:lnTo>
                <a:lnTo>
                  <a:pt x="4659" y="3279"/>
                </a:lnTo>
                <a:lnTo>
                  <a:pt x="4889" y="2934"/>
                </a:lnTo>
                <a:lnTo>
                  <a:pt x="5061" y="2589"/>
                </a:lnTo>
                <a:lnTo>
                  <a:pt x="5119" y="2186"/>
                </a:lnTo>
                <a:lnTo>
                  <a:pt x="5119" y="1784"/>
                </a:lnTo>
                <a:lnTo>
                  <a:pt x="4946" y="1324"/>
                </a:lnTo>
                <a:lnTo>
                  <a:pt x="4659" y="979"/>
                </a:lnTo>
                <a:lnTo>
                  <a:pt x="4313" y="633"/>
                </a:lnTo>
                <a:lnTo>
                  <a:pt x="3911" y="346"/>
                </a:lnTo>
                <a:lnTo>
                  <a:pt x="3451" y="173"/>
                </a:lnTo>
                <a:lnTo>
                  <a:pt x="2991" y="58"/>
                </a:lnTo>
                <a:lnTo>
                  <a:pt x="2531" y="1"/>
                </a:lnTo>
                <a:close/>
              </a:path>
            </a:pathLst>
          </a:custGeom>
          <a:solidFill>
            <a:schemeClr val="accent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161" name="Google Shape;161;p6"/>
          <p:cNvSpPr/>
          <p:nvPr/>
        </p:nvSpPr>
        <p:spPr>
          <a:xfrm>
            <a:off x="1710453" y="6365207"/>
            <a:ext cx="147233" cy="116359"/>
          </a:xfrm>
          <a:custGeom>
            <a:avLst/>
            <a:gdLst/>
            <a:ahLst/>
            <a:cxnLst/>
            <a:rect l="l" t="t" r="r" b="b"/>
            <a:pathLst>
              <a:path w="3567" h="2819" extrusionOk="0">
                <a:moveTo>
                  <a:pt x="1381" y="1"/>
                </a:moveTo>
                <a:lnTo>
                  <a:pt x="1093" y="58"/>
                </a:lnTo>
                <a:lnTo>
                  <a:pt x="806" y="173"/>
                </a:lnTo>
                <a:lnTo>
                  <a:pt x="576" y="346"/>
                </a:lnTo>
                <a:lnTo>
                  <a:pt x="346" y="518"/>
                </a:lnTo>
                <a:lnTo>
                  <a:pt x="173" y="748"/>
                </a:lnTo>
                <a:lnTo>
                  <a:pt x="58" y="1036"/>
                </a:lnTo>
                <a:lnTo>
                  <a:pt x="1" y="1266"/>
                </a:lnTo>
                <a:lnTo>
                  <a:pt x="1" y="1553"/>
                </a:lnTo>
                <a:lnTo>
                  <a:pt x="173" y="1841"/>
                </a:lnTo>
                <a:lnTo>
                  <a:pt x="346" y="2128"/>
                </a:lnTo>
                <a:lnTo>
                  <a:pt x="576" y="2358"/>
                </a:lnTo>
                <a:lnTo>
                  <a:pt x="863" y="2531"/>
                </a:lnTo>
                <a:lnTo>
                  <a:pt x="1151" y="2646"/>
                </a:lnTo>
                <a:lnTo>
                  <a:pt x="1496" y="2761"/>
                </a:lnTo>
                <a:lnTo>
                  <a:pt x="1841" y="2818"/>
                </a:lnTo>
                <a:lnTo>
                  <a:pt x="2128" y="2818"/>
                </a:lnTo>
                <a:lnTo>
                  <a:pt x="2473" y="2703"/>
                </a:lnTo>
                <a:lnTo>
                  <a:pt x="2761" y="2646"/>
                </a:lnTo>
                <a:lnTo>
                  <a:pt x="2991" y="2473"/>
                </a:lnTo>
                <a:lnTo>
                  <a:pt x="3221" y="2301"/>
                </a:lnTo>
                <a:lnTo>
                  <a:pt x="3394" y="2071"/>
                </a:lnTo>
                <a:lnTo>
                  <a:pt x="3509" y="1783"/>
                </a:lnTo>
                <a:lnTo>
                  <a:pt x="3566" y="1496"/>
                </a:lnTo>
                <a:lnTo>
                  <a:pt x="3509" y="1208"/>
                </a:lnTo>
                <a:lnTo>
                  <a:pt x="3394" y="921"/>
                </a:lnTo>
                <a:lnTo>
                  <a:pt x="3221" y="691"/>
                </a:lnTo>
                <a:lnTo>
                  <a:pt x="2991" y="461"/>
                </a:lnTo>
                <a:lnTo>
                  <a:pt x="2703" y="288"/>
                </a:lnTo>
                <a:lnTo>
                  <a:pt x="2416" y="116"/>
                </a:lnTo>
                <a:lnTo>
                  <a:pt x="2071" y="58"/>
                </a:lnTo>
                <a:lnTo>
                  <a:pt x="1726" y="1"/>
                </a:ln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162" name="Google Shape;162;p6"/>
          <p:cNvSpPr/>
          <p:nvPr/>
        </p:nvSpPr>
        <p:spPr>
          <a:xfrm>
            <a:off x="324217" y="1534804"/>
            <a:ext cx="147233" cy="113965"/>
          </a:xfrm>
          <a:custGeom>
            <a:avLst/>
            <a:gdLst/>
            <a:ahLst/>
            <a:cxnLst/>
            <a:rect l="l" t="t" r="r" b="b"/>
            <a:pathLst>
              <a:path w="3567" h="2761" extrusionOk="0">
                <a:moveTo>
                  <a:pt x="1726" y="0"/>
                </a:moveTo>
                <a:lnTo>
                  <a:pt x="1381" y="58"/>
                </a:lnTo>
                <a:lnTo>
                  <a:pt x="1093" y="115"/>
                </a:lnTo>
                <a:lnTo>
                  <a:pt x="748" y="288"/>
                </a:lnTo>
                <a:lnTo>
                  <a:pt x="518" y="460"/>
                </a:lnTo>
                <a:lnTo>
                  <a:pt x="346" y="690"/>
                </a:lnTo>
                <a:lnTo>
                  <a:pt x="173" y="920"/>
                </a:lnTo>
                <a:lnTo>
                  <a:pt x="58" y="1150"/>
                </a:lnTo>
                <a:lnTo>
                  <a:pt x="1" y="1438"/>
                </a:lnTo>
                <a:lnTo>
                  <a:pt x="1" y="1725"/>
                </a:lnTo>
                <a:lnTo>
                  <a:pt x="116" y="2013"/>
                </a:lnTo>
                <a:lnTo>
                  <a:pt x="288" y="2243"/>
                </a:lnTo>
                <a:lnTo>
                  <a:pt x="576" y="2473"/>
                </a:lnTo>
                <a:lnTo>
                  <a:pt x="863" y="2588"/>
                </a:lnTo>
                <a:lnTo>
                  <a:pt x="1208" y="2703"/>
                </a:lnTo>
                <a:lnTo>
                  <a:pt x="1496" y="2760"/>
                </a:lnTo>
                <a:lnTo>
                  <a:pt x="2186" y="2760"/>
                </a:lnTo>
                <a:lnTo>
                  <a:pt x="2474" y="2645"/>
                </a:lnTo>
                <a:lnTo>
                  <a:pt x="2819" y="2473"/>
                </a:lnTo>
                <a:lnTo>
                  <a:pt x="3049" y="2300"/>
                </a:lnTo>
                <a:lnTo>
                  <a:pt x="3221" y="2128"/>
                </a:lnTo>
                <a:lnTo>
                  <a:pt x="3394" y="1898"/>
                </a:lnTo>
                <a:lnTo>
                  <a:pt x="3509" y="1610"/>
                </a:lnTo>
                <a:lnTo>
                  <a:pt x="3566" y="1323"/>
                </a:lnTo>
                <a:lnTo>
                  <a:pt x="3509" y="1035"/>
                </a:lnTo>
                <a:lnTo>
                  <a:pt x="3451" y="805"/>
                </a:lnTo>
                <a:lnTo>
                  <a:pt x="3221" y="518"/>
                </a:lnTo>
                <a:lnTo>
                  <a:pt x="2991" y="345"/>
                </a:lnTo>
                <a:lnTo>
                  <a:pt x="2704" y="173"/>
                </a:lnTo>
                <a:lnTo>
                  <a:pt x="2359" y="58"/>
                </a:lnTo>
                <a:lnTo>
                  <a:pt x="2071" y="0"/>
                </a:lnTo>
                <a:close/>
              </a:path>
            </a:pathLst>
          </a:custGeom>
          <a:solidFill>
            <a:srgbClr val="4CC3F8"/>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163" name="Google Shape;163;p6"/>
          <p:cNvSpPr/>
          <p:nvPr/>
        </p:nvSpPr>
        <p:spPr>
          <a:xfrm>
            <a:off x="321865" y="5688723"/>
            <a:ext cx="211295" cy="166180"/>
          </a:xfrm>
          <a:custGeom>
            <a:avLst/>
            <a:gdLst/>
            <a:ahLst/>
            <a:cxnLst/>
            <a:rect l="l" t="t" r="r" b="b"/>
            <a:pathLst>
              <a:path w="5119" h="4026" extrusionOk="0">
                <a:moveTo>
                  <a:pt x="2013" y="0"/>
                </a:moveTo>
                <a:lnTo>
                  <a:pt x="1553" y="115"/>
                </a:lnTo>
                <a:lnTo>
                  <a:pt x="1150" y="230"/>
                </a:lnTo>
                <a:lnTo>
                  <a:pt x="805" y="460"/>
                </a:lnTo>
                <a:lnTo>
                  <a:pt x="518" y="748"/>
                </a:lnTo>
                <a:lnTo>
                  <a:pt x="230" y="1093"/>
                </a:lnTo>
                <a:lnTo>
                  <a:pt x="58" y="1438"/>
                </a:lnTo>
                <a:lnTo>
                  <a:pt x="0" y="1840"/>
                </a:lnTo>
                <a:lnTo>
                  <a:pt x="58" y="2243"/>
                </a:lnTo>
                <a:lnTo>
                  <a:pt x="230" y="2646"/>
                </a:lnTo>
                <a:lnTo>
                  <a:pt x="518" y="3048"/>
                </a:lnTo>
                <a:lnTo>
                  <a:pt x="863" y="3336"/>
                </a:lnTo>
                <a:lnTo>
                  <a:pt x="1265" y="3623"/>
                </a:lnTo>
                <a:lnTo>
                  <a:pt x="1668" y="3796"/>
                </a:lnTo>
                <a:lnTo>
                  <a:pt x="2128" y="3968"/>
                </a:lnTo>
                <a:lnTo>
                  <a:pt x="2646" y="4026"/>
                </a:lnTo>
                <a:lnTo>
                  <a:pt x="3106" y="3968"/>
                </a:lnTo>
                <a:lnTo>
                  <a:pt x="3566" y="3911"/>
                </a:lnTo>
                <a:lnTo>
                  <a:pt x="3968" y="3738"/>
                </a:lnTo>
                <a:lnTo>
                  <a:pt x="4313" y="3508"/>
                </a:lnTo>
                <a:lnTo>
                  <a:pt x="4658" y="3221"/>
                </a:lnTo>
                <a:lnTo>
                  <a:pt x="4888" y="2933"/>
                </a:lnTo>
                <a:lnTo>
                  <a:pt x="5061" y="2531"/>
                </a:lnTo>
                <a:lnTo>
                  <a:pt x="5118" y="2186"/>
                </a:lnTo>
                <a:lnTo>
                  <a:pt x="5061" y="1725"/>
                </a:lnTo>
                <a:lnTo>
                  <a:pt x="4888" y="1323"/>
                </a:lnTo>
                <a:lnTo>
                  <a:pt x="4601" y="978"/>
                </a:lnTo>
                <a:lnTo>
                  <a:pt x="4256" y="633"/>
                </a:lnTo>
                <a:lnTo>
                  <a:pt x="3853" y="345"/>
                </a:lnTo>
                <a:lnTo>
                  <a:pt x="3451" y="173"/>
                </a:lnTo>
                <a:lnTo>
                  <a:pt x="2991" y="58"/>
                </a:lnTo>
                <a:lnTo>
                  <a:pt x="2531" y="0"/>
                </a:lnTo>
                <a:close/>
              </a:path>
            </a:pathLst>
          </a:cu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164" name="Google Shape;164;p6"/>
          <p:cNvSpPr/>
          <p:nvPr/>
        </p:nvSpPr>
        <p:spPr>
          <a:xfrm>
            <a:off x="226928" y="5945051"/>
            <a:ext cx="436789" cy="208943"/>
          </a:xfrm>
          <a:custGeom>
            <a:avLst/>
            <a:gdLst/>
            <a:ahLst/>
            <a:cxnLst/>
            <a:rect l="l" t="t" r="r" b="b"/>
            <a:pathLst>
              <a:path w="10582" h="5062" extrusionOk="0">
                <a:moveTo>
                  <a:pt x="2013" y="1"/>
                </a:moveTo>
                <a:lnTo>
                  <a:pt x="1610" y="116"/>
                </a:lnTo>
                <a:lnTo>
                  <a:pt x="1150" y="288"/>
                </a:lnTo>
                <a:lnTo>
                  <a:pt x="748" y="519"/>
                </a:lnTo>
                <a:lnTo>
                  <a:pt x="460" y="806"/>
                </a:lnTo>
                <a:lnTo>
                  <a:pt x="173" y="1209"/>
                </a:lnTo>
                <a:lnTo>
                  <a:pt x="0" y="1554"/>
                </a:lnTo>
                <a:lnTo>
                  <a:pt x="0" y="1784"/>
                </a:lnTo>
                <a:lnTo>
                  <a:pt x="0" y="2014"/>
                </a:lnTo>
                <a:lnTo>
                  <a:pt x="58" y="2416"/>
                </a:lnTo>
                <a:lnTo>
                  <a:pt x="230" y="2761"/>
                </a:lnTo>
                <a:lnTo>
                  <a:pt x="460" y="3106"/>
                </a:lnTo>
                <a:lnTo>
                  <a:pt x="748" y="3394"/>
                </a:lnTo>
                <a:lnTo>
                  <a:pt x="1093" y="3681"/>
                </a:lnTo>
                <a:lnTo>
                  <a:pt x="1438" y="3911"/>
                </a:lnTo>
                <a:lnTo>
                  <a:pt x="2185" y="4314"/>
                </a:lnTo>
                <a:lnTo>
                  <a:pt x="2645" y="4486"/>
                </a:lnTo>
                <a:lnTo>
                  <a:pt x="3105" y="4659"/>
                </a:lnTo>
                <a:lnTo>
                  <a:pt x="4083" y="4889"/>
                </a:lnTo>
                <a:lnTo>
                  <a:pt x="5061" y="5004"/>
                </a:lnTo>
                <a:lnTo>
                  <a:pt x="6038" y="5062"/>
                </a:lnTo>
                <a:lnTo>
                  <a:pt x="7073" y="5004"/>
                </a:lnTo>
                <a:lnTo>
                  <a:pt x="8108" y="4831"/>
                </a:lnTo>
                <a:lnTo>
                  <a:pt x="9086" y="4601"/>
                </a:lnTo>
                <a:lnTo>
                  <a:pt x="10064" y="4256"/>
                </a:lnTo>
                <a:lnTo>
                  <a:pt x="10409" y="4026"/>
                </a:lnTo>
                <a:lnTo>
                  <a:pt x="10581" y="3911"/>
                </a:lnTo>
                <a:lnTo>
                  <a:pt x="10236" y="3911"/>
                </a:lnTo>
                <a:lnTo>
                  <a:pt x="9949" y="3854"/>
                </a:lnTo>
                <a:lnTo>
                  <a:pt x="9316" y="3739"/>
                </a:lnTo>
                <a:lnTo>
                  <a:pt x="8741" y="3509"/>
                </a:lnTo>
                <a:lnTo>
                  <a:pt x="8166" y="3221"/>
                </a:lnTo>
                <a:lnTo>
                  <a:pt x="7591" y="2876"/>
                </a:lnTo>
                <a:lnTo>
                  <a:pt x="7073" y="2474"/>
                </a:lnTo>
                <a:lnTo>
                  <a:pt x="6038" y="1726"/>
                </a:lnTo>
                <a:lnTo>
                  <a:pt x="5233" y="1151"/>
                </a:lnTo>
                <a:lnTo>
                  <a:pt x="4371" y="634"/>
                </a:lnTo>
                <a:lnTo>
                  <a:pt x="3911" y="404"/>
                </a:lnTo>
                <a:lnTo>
                  <a:pt x="3450" y="231"/>
                </a:lnTo>
                <a:lnTo>
                  <a:pt x="2933" y="58"/>
                </a:lnTo>
                <a:lnTo>
                  <a:pt x="2415" y="1"/>
                </a:ln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165" name="Google Shape;165;p6"/>
          <p:cNvSpPr/>
          <p:nvPr/>
        </p:nvSpPr>
        <p:spPr>
          <a:xfrm>
            <a:off x="11358538" y="1074758"/>
            <a:ext cx="626663" cy="415449"/>
          </a:xfrm>
          <a:custGeom>
            <a:avLst/>
            <a:gdLst/>
            <a:ahLst/>
            <a:cxnLst/>
            <a:rect l="l" t="t" r="r" b="b"/>
            <a:pathLst>
              <a:path w="15182" h="10065" extrusionOk="0">
                <a:moveTo>
                  <a:pt x="1840" y="1"/>
                </a:moveTo>
                <a:lnTo>
                  <a:pt x="1035" y="58"/>
                </a:lnTo>
                <a:lnTo>
                  <a:pt x="403" y="231"/>
                </a:lnTo>
                <a:lnTo>
                  <a:pt x="58" y="346"/>
                </a:lnTo>
                <a:lnTo>
                  <a:pt x="0" y="403"/>
                </a:lnTo>
                <a:lnTo>
                  <a:pt x="58" y="403"/>
                </a:lnTo>
                <a:lnTo>
                  <a:pt x="575" y="576"/>
                </a:lnTo>
                <a:lnTo>
                  <a:pt x="1035" y="748"/>
                </a:lnTo>
                <a:lnTo>
                  <a:pt x="1495" y="921"/>
                </a:lnTo>
                <a:lnTo>
                  <a:pt x="1898" y="1208"/>
                </a:lnTo>
                <a:lnTo>
                  <a:pt x="2300" y="1496"/>
                </a:lnTo>
                <a:lnTo>
                  <a:pt x="2703" y="1783"/>
                </a:lnTo>
                <a:lnTo>
                  <a:pt x="3393" y="2473"/>
                </a:lnTo>
                <a:lnTo>
                  <a:pt x="4083" y="3278"/>
                </a:lnTo>
                <a:lnTo>
                  <a:pt x="4716" y="4084"/>
                </a:lnTo>
                <a:lnTo>
                  <a:pt x="5923" y="5636"/>
                </a:lnTo>
                <a:lnTo>
                  <a:pt x="6901" y="6901"/>
                </a:lnTo>
                <a:lnTo>
                  <a:pt x="7419" y="7476"/>
                </a:lnTo>
                <a:lnTo>
                  <a:pt x="7936" y="8052"/>
                </a:lnTo>
                <a:lnTo>
                  <a:pt x="8511" y="8627"/>
                </a:lnTo>
                <a:lnTo>
                  <a:pt x="9144" y="9087"/>
                </a:lnTo>
                <a:lnTo>
                  <a:pt x="9776" y="9547"/>
                </a:lnTo>
                <a:lnTo>
                  <a:pt x="10524" y="9834"/>
                </a:lnTo>
                <a:lnTo>
                  <a:pt x="11156" y="10007"/>
                </a:lnTo>
                <a:lnTo>
                  <a:pt x="11847" y="10064"/>
                </a:lnTo>
                <a:lnTo>
                  <a:pt x="12537" y="10007"/>
                </a:lnTo>
                <a:lnTo>
                  <a:pt x="13227" y="9834"/>
                </a:lnTo>
                <a:lnTo>
                  <a:pt x="13917" y="9547"/>
                </a:lnTo>
                <a:lnTo>
                  <a:pt x="14204" y="9317"/>
                </a:lnTo>
                <a:lnTo>
                  <a:pt x="14434" y="9144"/>
                </a:lnTo>
                <a:lnTo>
                  <a:pt x="14664" y="8857"/>
                </a:lnTo>
                <a:lnTo>
                  <a:pt x="14837" y="8569"/>
                </a:lnTo>
                <a:lnTo>
                  <a:pt x="15009" y="8282"/>
                </a:lnTo>
                <a:lnTo>
                  <a:pt x="15124" y="7937"/>
                </a:lnTo>
                <a:lnTo>
                  <a:pt x="15182" y="7649"/>
                </a:lnTo>
                <a:lnTo>
                  <a:pt x="15182" y="7304"/>
                </a:lnTo>
                <a:lnTo>
                  <a:pt x="15124" y="7016"/>
                </a:lnTo>
                <a:lnTo>
                  <a:pt x="15067" y="6729"/>
                </a:lnTo>
                <a:lnTo>
                  <a:pt x="14837" y="6096"/>
                </a:lnTo>
                <a:lnTo>
                  <a:pt x="14549" y="5521"/>
                </a:lnTo>
                <a:lnTo>
                  <a:pt x="14147" y="4946"/>
                </a:lnTo>
                <a:lnTo>
                  <a:pt x="13744" y="4429"/>
                </a:lnTo>
                <a:lnTo>
                  <a:pt x="13284" y="3969"/>
                </a:lnTo>
                <a:lnTo>
                  <a:pt x="12882" y="3566"/>
                </a:lnTo>
                <a:lnTo>
                  <a:pt x="12249" y="3048"/>
                </a:lnTo>
                <a:lnTo>
                  <a:pt x="11617" y="2588"/>
                </a:lnTo>
                <a:lnTo>
                  <a:pt x="10984" y="2186"/>
                </a:lnTo>
                <a:lnTo>
                  <a:pt x="10294" y="1841"/>
                </a:lnTo>
                <a:lnTo>
                  <a:pt x="9546" y="1496"/>
                </a:lnTo>
                <a:lnTo>
                  <a:pt x="8856" y="1208"/>
                </a:lnTo>
                <a:lnTo>
                  <a:pt x="7361" y="748"/>
                </a:lnTo>
                <a:lnTo>
                  <a:pt x="6613" y="518"/>
                </a:lnTo>
                <a:lnTo>
                  <a:pt x="5866" y="346"/>
                </a:lnTo>
                <a:lnTo>
                  <a:pt x="5061" y="173"/>
                </a:lnTo>
                <a:lnTo>
                  <a:pt x="4256" y="116"/>
                </a:lnTo>
                <a:lnTo>
                  <a:pt x="3451" y="1"/>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166" name="Google Shape;166;p6"/>
          <p:cNvSpPr/>
          <p:nvPr/>
        </p:nvSpPr>
        <p:spPr>
          <a:xfrm>
            <a:off x="10805473" y="1010655"/>
            <a:ext cx="377433" cy="178068"/>
          </a:xfrm>
          <a:custGeom>
            <a:avLst/>
            <a:gdLst/>
            <a:ahLst/>
            <a:cxnLst/>
            <a:rect l="l" t="t" r="r" b="b"/>
            <a:pathLst>
              <a:path w="9144" h="4314" extrusionOk="0">
                <a:moveTo>
                  <a:pt x="4601" y="1"/>
                </a:moveTo>
                <a:lnTo>
                  <a:pt x="3853" y="116"/>
                </a:lnTo>
                <a:lnTo>
                  <a:pt x="3163" y="231"/>
                </a:lnTo>
                <a:lnTo>
                  <a:pt x="2415" y="461"/>
                </a:lnTo>
                <a:lnTo>
                  <a:pt x="1783" y="749"/>
                </a:lnTo>
                <a:lnTo>
                  <a:pt x="1150" y="1094"/>
                </a:lnTo>
                <a:lnTo>
                  <a:pt x="575" y="1496"/>
                </a:lnTo>
                <a:lnTo>
                  <a:pt x="173" y="1841"/>
                </a:lnTo>
                <a:lnTo>
                  <a:pt x="0" y="2014"/>
                </a:lnTo>
                <a:lnTo>
                  <a:pt x="0" y="2071"/>
                </a:lnTo>
                <a:lnTo>
                  <a:pt x="58" y="2071"/>
                </a:lnTo>
                <a:lnTo>
                  <a:pt x="575" y="2014"/>
                </a:lnTo>
                <a:lnTo>
                  <a:pt x="1035" y="2014"/>
                </a:lnTo>
                <a:lnTo>
                  <a:pt x="1553" y="2129"/>
                </a:lnTo>
                <a:lnTo>
                  <a:pt x="2070" y="2244"/>
                </a:lnTo>
                <a:lnTo>
                  <a:pt x="2530" y="2474"/>
                </a:lnTo>
                <a:lnTo>
                  <a:pt x="2991" y="2704"/>
                </a:lnTo>
                <a:lnTo>
                  <a:pt x="3911" y="3221"/>
                </a:lnTo>
                <a:lnTo>
                  <a:pt x="5061" y="3796"/>
                </a:lnTo>
                <a:lnTo>
                  <a:pt x="5636" y="4026"/>
                </a:lnTo>
                <a:lnTo>
                  <a:pt x="6211" y="4199"/>
                </a:lnTo>
                <a:lnTo>
                  <a:pt x="6786" y="4314"/>
                </a:lnTo>
                <a:lnTo>
                  <a:pt x="7304" y="4256"/>
                </a:lnTo>
                <a:lnTo>
                  <a:pt x="7821" y="4084"/>
                </a:lnTo>
                <a:lnTo>
                  <a:pt x="8109" y="3969"/>
                </a:lnTo>
                <a:lnTo>
                  <a:pt x="8281" y="3796"/>
                </a:lnTo>
                <a:lnTo>
                  <a:pt x="8684" y="3394"/>
                </a:lnTo>
                <a:lnTo>
                  <a:pt x="8971" y="2934"/>
                </a:lnTo>
                <a:lnTo>
                  <a:pt x="9029" y="2646"/>
                </a:lnTo>
                <a:lnTo>
                  <a:pt x="9144" y="2416"/>
                </a:lnTo>
                <a:lnTo>
                  <a:pt x="9144" y="2129"/>
                </a:lnTo>
                <a:lnTo>
                  <a:pt x="9144" y="1899"/>
                </a:lnTo>
                <a:lnTo>
                  <a:pt x="9086" y="1669"/>
                </a:lnTo>
                <a:lnTo>
                  <a:pt x="8971" y="1439"/>
                </a:lnTo>
                <a:lnTo>
                  <a:pt x="8856" y="1209"/>
                </a:lnTo>
                <a:lnTo>
                  <a:pt x="8741" y="1036"/>
                </a:lnTo>
                <a:lnTo>
                  <a:pt x="8339" y="749"/>
                </a:lnTo>
                <a:lnTo>
                  <a:pt x="7936" y="519"/>
                </a:lnTo>
                <a:lnTo>
                  <a:pt x="7419" y="346"/>
                </a:lnTo>
                <a:lnTo>
                  <a:pt x="6958" y="173"/>
                </a:lnTo>
                <a:lnTo>
                  <a:pt x="6038" y="58"/>
                </a:lnTo>
                <a:lnTo>
                  <a:pt x="5348" y="1"/>
                </a:ln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167" name="Google Shape;167;p6"/>
          <p:cNvSpPr/>
          <p:nvPr/>
        </p:nvSpPr>
        <p:spPr>
          <a:xfrm>
            <a:off x="10719988" y="208360"/>
            <a:ext cx="448677" cy="605323"/>
          </a:xfrm>
          <a:custGeom>
            <a:avLst/>
            <a:gdLst/>
            <a:ahLst/>
            <a:cxnLst/>
            <a:rect l="l" t="t" r="r" b="b"/>
            <a:pathLst>
              <a:path w="10870" h="14665" extrusionOk="0">
                <a:moveTo>
                  <a:pt x="7304" y="1"/>
                </a:moveTo>
                <a:lnTo>
                  <a:pt x="6672" y="58"/>
                </a:lnTo>
                <a:lnTo>
                  <a:pt x="6097" y="231"/>
                </a:lnTo>
                <a:lnTo>
                  <a:pt x="5522" y="518"/>
                </a:lnTo>
                <a:lnTo>
                  <a:pt x="5004" y="921"/>
                </a:lnTo>
                <a:lnTo>
                  <a:pt x="4544" y="1381"/>
                </a:lnTo>
                <a:lnTo>
                  <a:pt x="4141" y="1956"/>
                </a:lnTo>
                <a:lnTo>
                  <a:pt x="3796" y="2474"/>
                </a:lnTo>
                <a:lnTo>
                  <a:pt x="3509" y="2991"/>
                </a:lnTo>
                <a:lnTo>
                  <a:pt x="3279" y="3566"/>
                </a:lnTo>
                <a:lnTo>
                  <a:pt x="3049" y="4199"/>
                </a:lnTo>
                <a:lnTo>
                  <a:pt x="2704" y="5406"/>
                </a:lnTo>
                <a:lnTo>
                  <a:pt x="2474" y="6614"/>
                </a:lnTo>
                <a:lnTo>
                  <a:pt x="2244" y="8224"/>
                </a:lnTo>
                <a:lnTo>
                  <a:pt x="2014" y="9892"/>
                </a:lnTo>
                <a:lnTo>
                  <a:pt x="1841" y="10697"/>
                </a:lnTo>
                <a:lnTo>
                  <a:pt x="1611" y="11502"/>
                </a:lnTo>
                <a:lnTo>
                  <a:pt x="1381" y="12307"/>
                </a:lnTo>
                <a:lnTo>
                  <a:pt x="1036" y="13055"/>
                </a:lnTo>
                <a:lnTo>
                  <a:pt x="576" y="13860"/>
                </a:lnTo>
                <a:lnTo>
                  <a:pt x="288" y="14262"/>
                </a:lnTo>
                <a:lnTo>
                  <a:pt x="1" y="14607"/>
                </a:lnTo>
                <a:lnTo>
                  <a:pt x="1" y="14665"/>
                </a:lnTo>
                <a:lnTo>
                  <a:pt x="58" y="14665"/>
                </a:lnTo>
                <a:lnTo>
                  <a:pt x="346" y="14607"/>
                </a:lnTo>
                <a:lnTo>
                  <a:pt x="1036" y="14492"/>
                </a:lnTo>
                <a:lnTo>
                  <a:pt x="1956" y="14147"/>
                </a:lnTo>
                <a:lnTo>
                  <a:pt x="2876" y="13745"/>
                </a:lnTo>
                <a:lnTo>
                  <a:pt x="3796" y="13285"/>
                </a:lnTo>
                <a:lnTo>
                  <a:pt x="4659" y="12767"/>
                </a:lnTo>
                <a:lnTo>
                  <a:pt x="5464" y="12192"/>
                </a:lnTo>
                <a:lnTo>
                  <a:pt x="6269" y="11560"/>
                </a:lnTo>
                <a:lnTo>
                  <a:pt x="7017" y="10869"/>
                </a:lnTo>
                <a:lnTo>
                  <a:pt x="7764" y="10237"/>
                </a:lnTo>
                <a:lnTo>
                  <a:pt x="8282" y="9604"/>
                </a:lnTo>
                <a:lnTo>
                  <a:pt x="8799" y="8972"/>
                </a:lnTo>
                <a:lnTo>
                  <a:pt x="9259" y="8339"/>
                </a:lnTo>
                <a:lnTo>
                  <a:pt x="9720" y="7707"/>
                </a:lnTo>
                <a:lnTo>
                  <a:pt x="10065" y="6959"/>
                </a:lnTo>
                <a:lnTo>
                  <a:pt x="10352" y="6269"/>
                </a:lnTo>
                <a:lnTo>
                  <a:pt x="10640" y="5464"/>
                </a:lnTo>
                <a:lnTo>
                  <a:pt x="10812" y="4659"/>
                </a:lnTo>
                <a:lnTo>
                  <a:pt x="10870" y="3969"/>
                </a:lnTo>
                <a:lnTo>
                  <a:pt x="10870" y="3279"/>
                </a:lnTo>
                <a:lnTo>
                  <a:pt x="10755" y="2646"/>
                </a:lnTo>
                <a:lnTo>
                  <a:pt x="10525" y="2014"/>
                </a:lnTo>
                <a:lnTo>
                  <a:pt x="10237" y="1438"/>
                </a:lnTo>
                <a:lnTo>
                  <a:pt x="9777" y="978"/>
                </a:lnTo>
                <a:lnTo>
                  <a:pt x="9547" y="748"/>
                </a:lnTo>
                <a:lnTo>
                  <a:pt x="9259" y="576"/>
                </a:lnTo>
                <a:lnTo>
                  <a:pt x="8972" y="403"/>
                </a:lnTo>
                <a:lnTo>
                  <a:pt x="8627" y="231"/>
                </a:lnTo>
                <a:lnTo>
                  <a:pt x="7937" y="58"/>
                </a:lnTo>
                <a:lnTo>
                  <a:pt x="7304" y="1"/>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168" name="Google Shape;168;p6"/>
          <p:cNvSpPr/>
          <p:nvPr/>
        </p:nvSpPr>
        <p:spPr>
          <a:xfrm>
            <a:off x="1570400" y="210278"/>
            <a:ext cx="282539" cy="379828"/>
          </a:xfrm>
          <a:custGeom>
            <a:avLst/>
            <a:gdLst/>
            <a:ahLst/>
            <a:cxnLst/>
            <a:rect l="l" t="t" r="r" b="b"/>
            <a:pathLst>
              <a:path w="6845" h="9202" extrusionOk="0">
                <a:moveTo>
                  <a:pt x="2129" y="1"/>
                </a:moveTo>
                <a:lnTo>
                  <a:pt x="1726" y="58"/>
                </a:lnTo>
                <a:lnTo>
                  <a:pt x="1323" y="173"/>
                </a:lnTo>
                <a:lnTo>
                  <a:pt x="978" y="346"/>
                </a:lnTo>
                <a:lnTo>
                  <a:pt x="633" y="633"/>
                </a:lnTo>
                <a:lnTo>
                  <a:pt x="346" y="978"/>
                </a:lnTo>
                <a:lnTo>
                  <a:pt x="173" y="1323"/>
                </a:lnTo>
                <a:lnTo>
                  <a:pt x="1" y="1726"/>
                </a:lnTo>
                <a:lnTo>
                  <a:pt x="1" y="2128"/>
                </a:lnTo>
                <a:lnTo>
                  <a:pt x="1" y="2473"/>
                </a:lnTo>
                <a:lnTo>
                  <a:pt x="116" y="2876"/>
                </a:lnTo>
                <a:lnTo>
                  <a:pt x="231" y="3278"/>
                </a:lnTo>
                <a:lnTo>
                  <a:pt x="461" y="3623"/>
                </a:lnTo>
                <a:lnTo>
                  <a:pt x="921" y="4256"/>
                </a:lnTo>
                <a:lnTo>
                  <a:pt x="1438" y="4831"/>
                </a:lnTo>
                <a:lnTo>
                  <a:pt x="2071" y="5291"/>
                </a:lnTo>
                <a:lnTo>
                  <a:pt x="2704" y="5751"/>
                </a:lnTo>
                <a:lnTo>
                  <a:pt x="4429" y="6844"/>
                </a:lnTo>
                <a:lnTo>
                  <a:pt x="5234" y="7476"/>
                </a:lnTo>
                <a:lnTo>
                  <a:pt x="5636" y="7821"/>
                </a:lnTo>
                <a:lnTo>
                  <a:pt x="5981" y="8166"/>
                </a:lnTo>
                <a:lnTo>
                  <a:pt x="6326" y="8684"/>
                </a:lnTo>
                <a:lnTo>
                  <a:pt x="6557" y="9202"/>
                </a:lnTo>
                <a:lnTo>
                  <a:pt x="6614" y="9202"/>
                </a:lnTo>
                <a:lnTo>
                  <a:pt x="6672" y="8972"/>
                </a:lnTo>
                <a:lnTo>
                  <a:pt x="6787" y="8569"/>
                </a:lnTo>
                <a:lnTo>
                  <a:pt x="6787" y="7936"/>
                </a:lnTo>
                <a:lnTo>
                  <a:pt x="6844" y="7304"/>
                </a:lnTo>
                <a:lnTo>
                  <a:pt x="6787" y="6729"/>
                </a:lnTo>
                <a:lnTo>
                  <a:pt x="6729" y="6096"/>
                </a:lnTo>
                <a:lnTo>
                  <a:pt x="6614" y="5464"/>
                </a:lnTo>
                <a:lnTo>
                  <a:pt x="6442" y="4831"/>
                </a:lnTo>
                <a:lnTo>
                  <a:pt x="6039" y="3681"/>
                </a:lnTo>
                <a:lnTo>
                  <a:pt x="5636" y="2761"/>
                </a:lnTo>
                <a:lnTo>
                  <a:pt x="5406" y="2358"/>
                </a:lnTo>
                <a:lnTo>
                  <a:pt x="5119" y="1956"/>
                </a:lnTo>
                <a:lnTo>
                  <a:pt x="4831" y="1553"/>
                </a:lnTo>
                <a:lnTo>
                  <a:pt x="4486" y="1208"/>
                </a:lnTo>
                <a:lnTo>
                  <a:pt x="4084" y="863"/>
                </a:lnTo>
                <a:lnTo>
                  <a:pt x="3681" y="576"/>
                </a:lnTo>
                <a:lnTo>
                  <a:pt x="3336" y="346"/>
                </a:lnTo>
                <a:lnTo>
                  <a:pt x="2934" y="173"/>
                </a:lnTo>
                <a:lnTo>
                  <a:pt x="2531" y="58"/>
                </a:lnTo>
                <a:lnTo>
                  <a:pt x="2129" y="1"/>
                </a:lnTo>
                <a:close/>
              </a:path>
            </a:pathLst>
          </a:custGeom>
          <a:solidFill>
            <a:schemeClr val="accent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169" name="Google Shape;169;p6"/>
          <p:cNvSpPr/>
          <p:nvPr/>
        </p:nvSpPr>
        <p:spPr>
          <a:xfrm>
            <a:off x="11030967" y="588147"/>
            <a:ext cx="761967" cy="346600"/>
          </a:xfrm>
          <a:custGeom>
            <a:avLst/>
            <a:gdLst/>
            <a:ahLst/>
            <a:cxnLst/>
            <a:rect l="l" t="t" r="r" b="b"/>
            <a:pathLst>
              <a:path w="18460" h="8397" extrusionOk="0">
                <a:moveTo>
                  <a:pt x="11674" y="1"/>
                </a:moveTo>
                <a:lnTo>
                  <a:pt x="10812" y="116"/>
                </a:lnTo>
                <a:lnTo>
                  <a:pt x="9949" y="231"/>
                </a:lnTo>
                <a:lnTo>
                  <a:pt x="9086" y="461"/>
                </a:lnTo>
                <a:lnTo>
                  <a:pt x="8224" y="691"/>
                </a:lnTo>
                <a:lnTo>
                  <a:pt x="7246" y="1036"/>
                </a:lnTo>
                <a:lnTo>
                  <a:pt x="6211" y="1438"/>
                </a:lnTo>
                <a:lnTo>
                  <a:pt x="5176" y="1956"/>
                </a:lnTo>
                <a:lnTo>
                  <a:pt x="4198" y="2474"/>
                </a:lnTo>
                <a:lnTo>
                  <a:pt x="3278" y="3049"/>
                </a:lnTo>
                <a:lnTo>
                  <a:pt x="2358" y="3681"/>
                </a:lnTo>
                <a:lnTo>
                  <a:pt x="1553" y="4371"/>
                </a:lnTo>
                <a:lnTo>
                  <a:pt x="748" y="5176"/>
                </a:lnTo>
                <a:lnTo>
                  <a:pt x="230" y="5751"/>
                </a:lnTo>
                <a:lnTo>
                  <a:pt x="58" y="6039"/>
                </a:lnTo>
                <a:lnTo>
                  <a:pt x="0" y="6096"/>
                </a:lnTo>
                <a:lnTo>
                  <a:pt x="58" y="6096"/>
                </a:lnTo>
                <a:lnTo>
                  <a:pt x="575" y="5981"/>
                </a:lnTo>
                <a:lnTo>
                  <a:pt x="1093" y="5866"/>
                </a:lnTo>
                <a:lnTo>
                  <a:pt x="2128" y="5866"/>
                </a:lnTo>
                <a:lnTo>
                  <a:pt x="3048" y="5924"/>
                </a:lnTo>
                <a:lnTo>
                  <a:pt x="3968" y="6039"/>
                </a:lnTo>
                <a:lnTo>
                  <a:pt x="4831" y="6212"/>
                </a:lnTo>
                <a:lnTo>
                  <a:pt x="5693" y="6499"/>
                </a:lnTo>
                <a:lnTo>
                  <a:pt x="7476" y="7074"/>
                </a:lnTo>
                <a:lnTo>
                  <a:pt x="9144" y="7649"/>
                </a:lnTo>
                <a:lnTo>
                  <a:pt x="10466" y="7994"/>
                </a:lnTo>
                <a:lnTo>
                  <a:pt x="11847" y="8282"/>
                </a:lnTo>
                <a:lnTo>
                  <a:pt x="12537" y="8339"/>
                </a:lnTo>
                <a:lnTo>
                  <a:pt x="13227" y="8397"/>
                </a:lnTo>
                <a:lnTo>
                  <a:pt x="13917" y="8397"/>
                </a:lnTo>
                <a:lnTo>
                  <a:pt x="14549" y="8339"/>
                </a:lnTo>
                <a:lnTo>
                  <a:pt x="15297" y="8224"/>
                </a:lnTo>
                <a:lnTo>
                  <a:pt x="15987" y="7994"/>
                </a:lnTo>
                <a:lnTo>
                  <a:pt x="16620" y="7649"/>
                </a:lnTo>
                <a:lnTo>
                  <a:pt x="17195" y="7247"/>
                </a:lnTo>
                <a:lnTo>
                  <a:pt x="17655" y="6787"/>
                </a:lnTo>
                <a:lnTo>
                  <a:pt x="18057" y="6212"/>
                </a:lnTo>
                <a:lnTo>
                  <a:pt x="18172" y="5866"/>
                </a:lnTo>
                <a:lnTo>
                  <a:pt x="18287" y="5521"/>
                </a:lnTo>
                <a:lnTo>
                  <a:pt x="18402" y="5176"/>
                </a:lnTo>
                <a:lnTo>
                  <a:pt x="18460" y="4774"/>
                </a:lnTo>
                <a:lnTo>
                  <a:pt x="18460" y="4371"/>
                </a:lnTo>
                <a:lnTo>
                  <a:pt x="18460" y="3969"/>
                </a:lnTo>
                <a:lnTo>
                  <a:pt x="18402" y="3566"/>
                </a:lnTo>
                <a:lnTo>
                  <a:pt x="18345" y="3221"/>
                </a:lnTo>
                <a:lnTo>
                  <a:pt x="18230" y="2876"/>
                </a:lnTo>
                <a:lnTo>
                  <a:pt x="18057" y="2589"/>
                </a:lnTo>
                <a:lnTo>
                  <a:pt x="17655" y="2014"/>
                </a:lnTo>
                <a:lnTo>
                  <a:pt x="17137" y="1496"/>
                </a:lnTo>
                <a:lnTo>
                  <a:pt x="16562" y="1036"/>
                </a:lnTo>
                <a:lnTo>
                  <a:pt x="15872" y="691"/>
                </a:lnTo>
                <a:lnTo>
                  <a:pt x="15182" y="403"/>
                </a:lnTo>
                <a:lnTo>
                  <a:pt x="14319" y="173"/>
                </a:lnTo>
                <a:lnTo>
                  <a:pt x="13457" y="58"/>
                </a:lnTo>
                <a:lnTo>
                  <a:pt x="12594" y="1"/>
                </a:lnTo>
                <a:close/>
              </a:path>
            </a:pathLst>
          </a:custGeom>
          <a:solidFill>
            <a:schemeClr val="accent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170" name="Google Shape;170;p6"/>
          <p:cNvSpPr/>
          <p:nvPr/>
        </p:nvSpPr>
        <p:spPr>
          <a:xfrm>
            <a:off x="203194" y="803712"/>
            <a:ext cx="847409" cy="602928"/>
          </a:xfrm>
          <a:custGeom>
            <a:avLst/>
            <a:gdLst/>
            <a:ahLst/>
            <a:cxnLst/>
            <a:rect l="l" t="t" r="r" b="b"/>
            <a:pathLst>
              <a:path w="20530" h="14607" extrusionOk="0">
                <a:moveTo>
                  <a:pt x="18000" y="0"/>
                </a:moveTo>
                <a:lnTo>
                  <a:pt x="16907" y="58"/>
                </a:lnTo>
                <a:lnTo>
                  <a:pt x="15814" y="115"/>
                </a:lnTo>
                <a:lnTo>
                  <a:pt x="14664" y="288"/>
                </a:lnTo>
                <a:lnTo>
                  <a:pt x="13572" y="460"/>
                </a:lnTo>
                <a:lnTo>
                  <a:pt x="12479" y="748"/>
                </a:lnTo>
                <a:lnTo>
                  <a:pt x="11444" y="1035"/>
                </a:lnTo>
                <a:lnTo>
                  <a:pt x="10409" y="1380"/>
                </a:lnTo>
                <a:lnTo>
                  <a:pt x="9374" y="1725"/>
                </a:lnTo>
                <a:lnTo>
                  <a:pt x="8396" y="2128"/>
                </a:lnTo>
                <a:lnTo>
                  <a:pt x="7418" y="2588"/>
                </a:lnTo>
                <a:lnTo>
                  <a:pt x="6441" y="3048"/>
                </a:lnTo>
                <a:lnTo>
                  <a:pt x="5521" y="3623"/>
                </a:lnTo>
                <a:lnTo>
                  <a:pt x="4601" y="4256"/>
                </a:lnTo>
                <a:lnTo>
                  <a:pt x="3795" y="4888"/>
                </a:lnTo>
                <a:lnTo>
                  <a:pt x="2990" y="5636"/>
                </a:lnTo>
                <a:lnTo>
                  <a:pt x="2415" y="6211"/>
                </a:lnTo>
                <a:lnTo>
                  <a:pt x="1840" y="6901"/>
                </a:lnTo>
                <a:lnTo>
                  <a:pt x="1265" y="7648"/>
                </a:lnTo>
                <a:lnTo>
                  <a:pt x="748" y="8454"/>
                </a:lnTo>
                <a:lnTo>
                  <a:pt x="345" y="9259"/>
                </a:lnTo>
                <a:lnTo>
                  <a:pt x="230" y="9719"/>
                </a:lnTo>
                <a:lnTo>
                  <a:pt x="115" y="10121"/>
                </a:lnTo>
                <a:lnTo>
                  <a:pt x="58" y="10581"/>
                </a:lnTo>
                <a:lnTo>
                  <a:pt x="0" y="10984"/>
                </a:lnTo>
                <a:lnTo>
                  <a:pt x="58" y="11444"/>
                </a:lnTo>
                <a:lnTo>
                  <a:pt x="173" y="11846"/>
                </a:lnTo>
                <a:lnTo>
                  <a:pt x="345" y="12306"/>
                </a:lnTo>
                <a:lnTo>
                  <a:pt x="518" y="12709"/>
                </a:lnTo>
                <a:lnTo>
                  <a:pt x="805" y="13112"/>
                </a:lnTo>
                <a:lnTo>
                  <a:pt x="1150" y="13457"/>
                </a:lnTo>
                <a:lnTo>
                  <a:pt x="1553" y="13744"/>
                </a:lnTo>
                <a:lnTo>
                  <a:pt x="1955" y="13974"/>
                </a:lnTo>
                <a:lnTo>
                  <a:pt x="2358" y="14204"/>
                </a:lnTo>
                <a:lnTo>
                  <a:pt x="2818" y="14319"/>
                </a:lnTo>
                <a:lnTo>
                  <a:pt x="3335" y="14492"/>
                </a:lnTo>
                <a:lnTo>
                  <a:pt x="3795" y="14549"/>
                </a:lnTo>
                <a:lnTo>
                  <a:pt x="4313" y="14607"/>
                </a:lnTo>
                <a:lnTo>
                  <a:pt x="4831" y="14607"/>
                </a:lnTo>
                <a:lnTo>
                  <a:pt x="5291" y="14549"/>
                </a:lnTo>
                <a:lnTo>
                  <a:pt x="5751" y="14492"/>
                </a:lnTo>
                <a:lnTo>
                  <a:pt x="6211" y="14377"/>
                </a:lnTo>
                <a:lnTo>
                  <a:pt x="6613" y="14204"/>
                </a:lnTo>
                <a:lnTo>
                  <a:pt x="7131" y="13974"/>
                </a:lnTo>
                <a:lnTo>
                  <a:pt x="7591" y="13687"/>
                </a:lnTo>
                <a:lnTo>
                  <a:pt x="8511" y="13054"/>
                </a:lnTo>
                <a:lnTo>
                  <a:pt x="9316" y="12364"/>
                </a:lnTo>
                <a:lnTo>
                  <a:pt x="10064" y="11559"/>
                </a:lnTo>
                <a:lnTo>
                  <a:pt x="10811" y="10696"/>
                </a:lnTo>
                <a:lnTo>
                  <a:pt x="11444" y="9834"/>
                </a:lnTo>
                <a:lnTo>
                  <a:pt x="12766" y="8109"/>
                </a:lnTo>
                <a:lnTo>
                  <a:pt x="13514" y="6958"/>
                </a:lnTo>
                <a:lnTo>
                  <a:pt x="14319" y="5808"/>
                </a:lnTo>
                <a:lnTo>
                  <a:pt x="15124" y="4658"/>
                </a:lnTo>
                <a:lnTo>
                  <a:pt x="15987" y="3566"/>
                </a:lnTo>
                <a:lnTo>
                  <a:pt x="16447" y="3048"/>
                </a:lnTo>
                <a:lnTo>
                  <a:pt x="16964" y="2530"/>
                </a:lnTo>
                <a:lnTo>
                  <a:pt x="17482" y="2070"/>
                </a:lnTo>
                <a:lnTo>
                  <a:pt x="18000" y="1668"/>
                </a:lnTo>
                <a:lnTo>
                  <a:pt x="18575" y="1265"/>
                </a:lnTo>
                <a:lnTo>
                  <a:pt x="19150" y="920"/>
                </a:lnTo>
                <a:lnTo>
                  <a:pt x="19840" y="690"/>
                </a:lnTo>
                <a:lnTo>
                  <a:pt x="20472" y="460"/>
                </a:lnTo>
                <a:lnTo>
                  <a:pt x="20530" y="403"/>
                </a:lnTo>
                <a:lnTo>
                  <a:pt x="20472" y="345"/>
                </a:lnTo>
                <a:lnTo>
                  <a:pt x="20070" y="230"/>
                </a:lnTo>
                <a:lnTo>
                  <a:pt x="19150" y="58"/>
                </a:lnTo>
                <a:lnTo>
                  <a:pt x="18000"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171" name="Google Shape;171;p6"/>
          <p:cNvSpPr/>
          <p:nvPr/>
        </p:nvSpPr>
        <p:spPr>
          <a:xfrm>
            <a:off x="1031576" y="440519"/>
            <a:ext cx="629097" cy="422549"/>
          </a:xfrm>
          <a:custGeom>
            <a:avLst/>
            <a:gdLst/>
            <a:ahLst/>
            <a:cxnLst/>
            <a:rect l="l" t="t" r="r" b="b"/>
            <a:pathLst>
              <a:path w="15241" h="10237" extrusionOk="0">
                <a:moveTo>
                  <a:pt x="3796" y="1"/>
                </a:moveTo>
                <a:lnTo>
                  <a:pt x="3106" y="58"/>
                </a:lnTo>
                <a:lnTo>
                  <a:pt x="2474" y="231"/>
                </a:lnTo>
                <a:lnTo>
                  <a:pt x="1841" y="461"/>
                </a:lnTo>
                <a:lnTo>
                  <a:pt x="1323" y="806"/>
                </a:lnTo>
                <a:lnTo>
                  <a:pt x="863" y="1266"/>
                </a:lnTo>
                <a:lnTo>
                  <a:pt x="633" y="1553"/>
                </a:lnTo>
                <a:lnTo>
                  <a:pt x="461" y="1841"/>
                </a:lnTo>
                <a:lnTo>
                  <a:pt x="288" y="2128"/>
                </a:lnTo>
                <a:lnTo>
                  <a:pt x="173" y="2473"/>
                </a:lnTo>
                <a:lnTo>
                  <a:pt x="58" y="3221"/>
                </a:lnTo>
                <a:lnTo>
                  <a:pt x="1" y="3854"/>
                </a:lnTo>
                <a:lnTo>
                  <a:pt x="116" y="4486"/>
                </a:lnTo>
                <a:lnTo>
                  <a:pt x="346" y="5061"/>
                </a:lnTo>
                <a:lnTo>
                  <a:pt x="691" y="5579"/>
                </a:lnTo>
                <a:lnTo>
                  <a:pt x="1093" y="6096"/>
                </a:lnTo>
                <a:lnTo>
                  <a:pt x="1611" y="6499"/>
                </a:lnTo>
                <a:lnTo>
                  <a:pt x="2186" y="6901"/>
                </a:lnTo>
                <a:lnTo>
                  <a:pt x="2761" y="7189"/>
                </a:lnTo>
                <a:lnTo>
                  <a:pt x="3336" y="7419"/>
                </a:lnTo>
                <a:lnTo>
                  <a:pt x="3911" y="7649"/>
                </a:lnTo>
                <a:lnTo>
                  <a:pt x="4486" y="7822"/>
                </a:lnTo>
                <a:lnTo>
                  <a:pt x="5751" y="8109"/>
                </a:lnTo>
                <a:lnTo>
                  <a:pt x="7017" y="8224"/>
                </a:lnTo>
                <a:lnTo>
                  <a:pt x="8627" y="8339"/>
                </a:lnTo>
                <a:lnTo>
                  <a:pt x="10294" y="8512"/>
                </a:lnTo>
                <a:lnTo>
                  <a:pt x="11157" y="8627"/>
                </a:lnTo>
                <a:lnTo>
                  <a:pt x="11962" y="8742"/>
                </a:lnTo>
                <a:lnTo>
                  <a:pt x="12767" y="8972"/>
                </a:lnTo>
                <a:lnTo>
                  <a:pt x="13515" y="9259"/>
                </a:lnTo>
                <a:lnTo>
                  <a:pt x="14377" y="9662"/>
                </a:lnTo>
                <a:lnTo>
                  <a:pt x="14780" y="9892"/>
                </a:lnTo>
                <a:lnTo>
                  <a:pt x="15183" y="10179"/>
                </a:lnTo>
                <a:lnTo>
                  <a:pt x="15240" y="10237"/>
                </a:lnTo>
                <a:lnTo>
                  <a:pt x="15240" y="10122"/>
                </a:lnTo>
                <a:lnTo>
                  <a:pt x="15183" y="9834"/>
                </a:lnTo>
                <a:lnTo>
                  <a:pt x="14952" y="9144"/>
                </a:lnTo>
                <a:lnTo>
                  <a:pt x="14550" y="8224"/>
                </a:lnTo>
                <a:lnTo>
                  <a:pt x="14090" y="7361"/>
                </a:lnTo>
                <a:lnTo>
                  <a:pt x="13572" y="6499"/>
                </a:lnTo>
                <a:lnTo>
                  <a:pt x="12997" y="5636"/>
                </a:lnTo>
                <a:lnTo>
                  <a:pt x="12365" y="4831"/>
                </a:lnTo>
                <a:lnTo>
                  <a:pt x="11675" y="4084"/>
                </a:lnTo>
                <a:lnTo>
                  <a:pt x="10985" y="3394"/>
                </a:lnTo>
                <a:lnTo>
                  <a:pt x="10237" y="2703"/>
                </a:lnTo>
                <a:lnTo>
                  <a:pt x="9604" y="2186"/>
                </a:lnTo>
                <a:lnTo>
                  <a:pt x="8972" y="1726"/>
                </a:lnTo>
                <a:lnTo>
                  <a:pt x="8282" y="1323"/>
                </a:lnTo>
                <a:lnTo>
                  <a:pt x="7592" y="921"/>
                </a:lnTo>
                <a:lnTo>
                  <a:pt x="6844" y="576"/>
                </a:lnTo>
                <a:lnTo>
                  <a:pt x="6096" y="346"/>
                </a:lnTo>
                <a:lnTo>
                  <a:pt x="5291" y="173"/>
                </a:lnTo>
                <a:lnTo>
                  <a:pt x="4486" y="1"/>
                </a:lnTo>
                <a:close/>
              </a:path>
            </a:pathLst>
          </a:cu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172" name="Google Shape;172;p6"/>
          <p:cNvSpPr/>
          <p:nvPr/>
        </p:nvSpPr>
        <p:spPr>
          <a:xfrm>
            <a:off x="11273054" y="1207669"/>
            <a:ext cx="166221" cy="142487"/>
          </a:xfrm>
          <a:custGeom>
            <a:avLst/>
            <a:gdLst/>
            <a:ahLst/>
            <a:cxnLst/>
            <a:rect l="l" t="t" r="r" b="b"/>
            <a:pathLst>
              <a:path w="4027" h="3452" extrusionOk="0">
                <a:moveTo>
                  <a:pt x="1381" y="1"/>
                </a:moveTo>
                <a:lnTo>
                  <a:pt x="1036" y="116"/>
                </a:lnTo>
                <a:lnTo>
                  <a:pt x="749" y="231"/>
                </a:lnTo>
                <a:lnTo>
                  <a:pt x="461" y="404"/>
                </a:lnTo>
                <a:lnTo>
                  <a:pt x="231" y="691"/>
                </a:lnTo>
                <a:lnTo>
                  <a:pt x="58" y="979"/>
                </a:lnTo>
                <a:lnTo>
                  <a:pt x="1" y="1266"/>
                </a:lnTo>
                <a:lnTo>
                  <a:pt x="58" y="1669"/>
                </a:lnTo>
                <a:lnTo>
                  <a:pt x="173" y="2014"/>
                </a:lnTo>
                <a:lnTo>
                  <a:pt x="346" y="2359"/>
                </a:lnTo>
                <a:lnTo>
                  <a:pt x="576" y="2646"/>
                </a:lnTo>
                <a:lnTo>
                  <a:pt x="864" y="2934"/>
                </a:lnTo>
                <a:lnTo>
                  <a:pt x="1209" y="3164"/>
                </a:lnTo>
                <a:lnTo>
                  <a:pt x="1554" y="3279"/>
                </a:lnTo>
                <a:lnTo>
                  <a:pt x="1956" y="3394"/>
                </a:lnTo>
                <a:lnTo>
                  <a:pt x="2359" y="3451"/>
                </a:lnTo>
                <a:lnTo>
                  <a:pt x="2704" y="3451"/>
                </a:lnTo>
                <a:lnTo>
                  <a:pt x="2991" y="3336"/>
                </a:lnTo>
                <a:lnTo>
                  <a:pt x="3336" y="3221"/>
                </a:lnTo>
                <a:lnTo>
                  <a:pt x="3624" y="3049"/>
                </a:lnTo>
                <a:lnTo>
                  <a:pt x="3854" y="2761"/>
                </a:lnTo>
                <a:lnTo>
                  <a:pt x="3969" y="2474"/>
                </a:lnTo>
                <a:lnTo>
                  <a:pt x="4026" y="2186"/>
                </a:lnTo>
                <a:lnTo>
                  <a:pt x="4026" y="1784"/>
                </a:lnTo>
                <a:lnTo>
                  <a:pt x="3911" y="1439"/>
                </a:lnTo>
                <a:lnTo>
                  <a:pt x="3681" y="1094"/>
                </a:lnTo>
                <a:lnTo>
                  <a:pt x="3451" y="749"/>
                </a:lnTo>
                <a:lnTo>
                  <a:pt x="3164" y="519"/>
                </a:lnTo>
                <a:lnTo>
                  <a:pt x="2819" y="289"/>
                </a:lnTo>
                <a:lnTo>
                  <a:pt x="2474" y="116"/>
                </a:lnTo>
                <a:lnTo>
                  <a:pt x="2129" y="58"/>
                </a:lnTo>
                <a:lnTo>
                  <a:pt x="1726" y="1"/>
                </a:ln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173" name="Google Shape;173;p6"/>
          <p:cNvSpPr/>
          <p:nvPr/>
        </p:nvSpPr>
        <p:spPr>
          <a:xfrm>
            <a:off x="953274" y="1022065"/>
            <a:ext cx="175673" cy="175715"/>
          </a:xfrm>
          <a:custGeom>
            <a:avLst/>
            <a:gdLst/>
            <a:ahLst/>
            <a:cxnLst/>
            <a:rect l="l" t="t" r="r" b="b"/>
            <a:pathLst>
              <a:path w="4256" h="4257" extrusionOk="0">
                <a:moveTo>
                  <a:pt x="1840" y="1"/>
                </a:moveTo>
                <a:lnTo>
                  <a:pt x="1495" y="116"/>
                </a:lnTo>
                <a:lnTo>
                  <a:pt x="1150" y="231"/>
                </a:lnTo>
                <a:lnTo>
                  <a:pt x="805" y="461"/>
                </a:lnTo>
                <a:lnTo>
                  <a:pt x="575" y="691"/>
                </a:lnTo>
                <a:lnTo>
                  <a:pt x="403" y="921"/>
                </a:lnTo>
                <a:lnTo>
                  <a:pt x="230" y="1208"/>
                </a:lnTo>
                <a:lnTo>
                  <a:pt x="115" y="1496"/>
                </a:lnTo>
                <a:lnTo>
                  <a:pt x="58" y="1841"/>
                </a:lnTo>
                <a:lnTo>
                  <a:pt x="0" y="2128"/>
                </a:lnTo>
                <a:lnTo>
                  <a:pt x="58" y="2473"/>
                </a:lnTo>
                <a:lnTo>
                  <a:pt x="115" y="2819"/>
                </a:lnTo>
                <a:lnTo>
                  <a:pt x="230" y="3106"/>
                </a:lnTo>
                <a:lnTo>
                  <a:pt x="403" y="3394"/>
                </a:lnTo>
                <a:lnTo>
                  <a:pt x="633" y="3624"/>
                </a:lnTo>
                <a:lnTo>
                  <a:pt x="863" y="3854"/>
                </a:lnTo>
                <a:lnTo>
                  <a:pt x="1093" y="4026"/>
                </a:lnTo>
                <a:lnTo>
                  <a:pt x="1380" y="4141"/>
                </a:lnTo>
                <a:lnTo>
                  <a:pt x="1725" y="4199"/>
                </a:lnTo>
                <a:lnTo>
                  <a:pt x="2070" y="4256"/>
                </a:lnTo>
                <a:lnTo>
                  <a:pt x="2358" y="4256"/>
                </a:lnTo>
                <a:lnTo>
                  <a:pt x="2703" y="4199"/>
                </a:lnTo>
                <a:lnTo>
                  <a:pt x="2990" y="4084"/>
                </a:lnTo>
                <a:lnTo>
                  <a:pt x="3278" y="3911"/>
                </a:lnTo>
                <a:lnTo>
                  <a:pt x="3508" y="3739"/>
                </a:lnTo>
                <a:lnTo>
                  <a:pt x="3738" y="3509"/>
                </a:lnTo>
                <a:lnTo>
                  <a:pt x="3968" y="3221"/>
                </a:lnTo>
                <a:lnTo>
                  <a:pt x="4083" y="2934"/>
                </a:lnTo>
                <a:lnTo>
                  <a:pt x="4198" y="2646"/>
                </a:lnTo>
                <a:lnTo>
                  <a:pt x="4256" y="2301"/>
                </a:lnTo>
                <a:lnTo>
                  <a:pt x="4256" y="2013"/>
                </a:lnTo>
                <a:lnTo>
                  <a:pt x="4198" y="1668"/>
                </a:lnTo>
                <a:lnTo>
                  <a:pt x="4141" y="1381"/>
                </a:lnTo>
                <a:lnTo>
                  <a:pt x="3968" y="1093"/>
                </a:lnTo>
                <a:lnTo>
                  <a:pt x="3795" y="806"/>
                </a:lnTo>
                <a:lnTo>
                  <a:pt x="3565" y="576"/>
                </a:lnTo>
                <a:lnTo>
                  <a:pt x="3278" y="346"/>
                </a:lnTo>
                <a:lnTo>
                  <a:pt x="2933" y="173"/>
                </a:lnTo>
                <a:lnTo>
                  <a:pt x="2588" y="58"/>
                </a:lnTo>
                <a:lnTo>
                  <a:pt x="2243" y="1"/>
                </a:ln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174" name="Google Shape;174;p6"/>
          <p:cNvSpPr/>
          <p:nvPr/>
        </p:nvSpPr>
        <p:spPr>
          <a:xfrm>
            <a:off x="10349695" y="457589"/>
            <a:ext cx="284892" cy="403603"/>
          </a:xfrm>
          <a:custGeom>
            <a:avLst/>
            <a:gdLst/>
            <a:ahLst/>
            <a:cxnLst/>
            <a:rect l="l" t="t" r="r" b="b"/>
            <a:pathLst>
              <a:path w="6902" h="9778" extrusionOk="0">
                <a:moveTo>
                  <a:pt x="4429" y="1"/>
                </a:moveTo>
                <a:lnTo>
                  <a:pt x="4084" y="58"/>
                </a:lnTo>
                <a:lnTo>
                  <a:pt x="3796" y="116"/>
                </a:lnTo>
                <a:lnTo>
                  <a:pt x="3451" y="231"/>
                </a:lnTo>
                <a:lnTo>
                  <a:pt x="3164" y="404"/>
                </a:lnTo>
                <a:lnTo>
                  <a:pt x="2876" y="576"/>
                </a:lnTo>
                <a:lnTo>
                  <a:pt x="2646" y="806"/>
                </a:lnTo>
                <a:lnTo>
                  <a:pt x="2416" y="1036"/>
                </a:lnTo>
                <a:lnTo>
                  <a:pt x="2244" y="1324"/>
                </a:lnTo>
                <a:lnTo>
                  <a:pt x="1956" y="1956"/>
                </a:lnTo>
                <a:lnTo>
                  <a:pt x="1726" y="2704"/>
                </a:lnTo>
                <a:lnTo>
                  <a:pt x="1611" y="3451"/>
                </a:lnTo>
                <a:lnTo>
                  <a:pt x="1496" y="4256"/>
                </a:lnTo>
                <a:lnTo>
                  <a:pt x="1439" y="5004"/>
                </a:lnTo>
                <a:lnTo>
                  <a:pt x="1381" y="6269"/>
                </a:lnTo>
                <a:lnTo>
                  <a:pt x="1266" y="6902"/>
                </a:lnTo>
                <a:lnTo>
                  <a:pt x="1151" y="7534"/>
                </a:lnTo>
                <a:lnTo>
                  <a:pt x="979" y="8109"/>
                </a:lnTo>
                <a:lnTo>
                  <a:pt x="748" y="8684"/>
                </a:lnTo>
                <a:lnTo>
                  <a:pt x="461" y="9202"/>
                </a:lnTo>
                <a:lnTo>
                  <a:pt x="1" y="9662"/>
                </a:lnTo>
                <a:lnTo>
                  <a:pt x="1" y="9720"/>
                </a:lnTo>
                <a:lnTo>
                  <a:pt x="58" y="9777"/>
                </a:lnTo>
                <a:lnTo>
                  <a:pt x="346" y="9720"/>
                </a:lnTo>
                <a:lnTo>
                  <a:pt x="979" y="9547"/>
                </a:lnTo>
                <a:lnTo>
                  <a:pt x="1784" y="9259"/>
                </a:lnTo>
                <a:lnTo>
                  <a:pt x="2531" y="8799"/>
                </a:lnTo>
                <a:lnTo>
                  <a:pt x="3279" y="8339"/>
                </a:lnTo>
                <a:lnTo>
                  <a:pt x="3969" y="7764"/>
                </a:lnTo>
                <a:lnTo>
                  <a:pt x="4601" y="7074"/>
                </a:lnTo>
                <a:lnTo>
                  <a:pt x="5176" y="6384"/>
                </a:lnTo>
                <a:lnTo>
                  <a:pt x="5694" y="5694"/>
                </a:lnTo>
                <a:lnTo>
                  <a:pt x="6097" y="4947"/>
                </a:lnTo>
                <a:lnTo>
                  <a:pt x="6327" y="4429"/>
                </a:lnTo>
                <a:lnTo>
                  <a:pt x="6557" y="3911"/>
                </a:lnTo>
                <a:lnTo>
                  <a:pt x="6729" y="3279"/>
                </a:lnTo>
                <a:lnTo>
                  <a:pt x="6844" y="2704"/>
                </a:lnTo>
                <a:lnTo>
                  <a:pt x="6902" y="2071"/>
                </a:lnTo>
                <a:lnTo>
                  <a:pt x="6844" y="1496"/>
                </a:lnTo>
                <a:lnTo>
                  <a:pt x="6729" y="1209"/>
                </a:lnTo>
                <a:lnTo>
                  <a:pt x="6614" y="979"/>
                </a:lnTo>
                <a:lnTo>
                  <a:pt x="6442" y="749"/>
                </a:lnTo>
                <a:lnTo>
                  <a:pt x="6269" y="519"/>
                </a:lnTo>
                <a:lnTo>
                  <a:pt x="5982" y="346"/>
                </a:lnTo>
                <a:lnTo>
                  <a:pt x="5694" y="173"/>
                </a:lnTo>
                <a:lnTo>
                  <a:pt x="5407" y="116"/>
                </a:lnTo>
                <a:lnTo>
                  <a:pt x="5061" y="1"/>
                </a:lnTo>
                <a:close/>
              </a:path>
            </a:pathLst>
          </a:custGeom>
          <a:solidFill>
            <a:schemeClr val="accent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175" name="Google Shape;175;p6"/>
          <p:cNvSpPr/>
          <p:nvPr/>
        </p:nvSpPr>
        <p:spPr>
          <a:xfrm>
            <a:off x="10494494" y="213108"/>
            <a:ext cx="211295" cy="166221"/>
          </a:xfrm>
          <a:custGeom>
            <a:avLst/>
            <a:gdLst/>
            <a:ahLst/>
            <a:cxnLst/>
            <a:rect l="l" t="t" r="r" b="b"/>
            <a:pathLst>
              <a:path w="5119" h="4027" extrusionOk="0">
                <a:moveTo>
                  <a:pt x="2014" y="1"/>
                </a:moveTo>
                <a:lnTo>
                  <a:pt x="1553" y="116"/>
                </a:lnTo>
                <a:lnTo>
                  <a:pt x="1151" y="231"/>
                </a:lnTo>
                <a:lnTo>
                  <a:pt x="806" y="461"/>
                </a:lnTo>
                <a:lnTo>
                  <a:pt x="518" y="748"/>
                </a:lnTo>
                <a:lnTo>
                  <a:pt x="231" y="1093"/>
                </a:lnTo>
                <a:lnTo>
                  <a:pt x="58" y="1438"/>
                </a:lnTo>
                <a:lnTo>
                  <a:pt x="1" y="1841"/>
                </a:lnTo>
                <a:lnTo>
                  <a:pt x="58" y="2244"/>
                </a:lnTo>
                <a:lnTo>
                  <a:pt x="231" y="2646"/>
                </a:lnTo>
                <a:lnTo>
                  <a:pt x="518" y="3049"/>
                </a:lnTo>
                <a:lnTo>
                  <a:pt x="863" y="3336"/>
                </a:lnTo>
                <a:lnTo>
                  <a:pt x="1266" y="3624"/>
                </a:lnTo>
                <a:lnTo>
                  <a:pt x="1668" y="3796"/>
                </a:lnTo>
                <a:lnTo>
                  <a:pt x="2129" y="3969"/>
                </a:lnTo>
                <a:lnTo>
                  <a:pt x="2646" y="4026"/>
                </a:lnTo>
                <a:lnTo>
                  <a:pt x="3106" y="3969"/>
                </a:lnTo>
                <a:lnTo>
                  <a:pt x="3566" y="3911"/>
                </a:lnTo>
                <a:lnTo>
                  <a:pt x="3969" y="3739"/>
                </a:lnTo>
                <a:lnTo>
                  <a:pt x="4314" y="3509"/>
                </a:lnTo>
                <a:lnTo>
                  <a:pt x="4659" y="3221"/>
                </a:lnTo>
                <a:lnTo>
                  <a:pt x="4889" y="2934"/>
                </a:lnTo>
                <a:lnTo>
                  <a:pt x="5061" y="2531"/>
                </a:lnTo>
                <a:lnTo>
                  <a:pt x="5119" y="2186"/>
                </a:lnTo>
                <a:lnTo>
                  <a:pt x="5061" y="1726"/>
                </a:lnTo>
                <a:lnTo>
                  <a:pt x="4889" y="1323"/>
                </a:lnTo>
                <a:lnTo>
                  <a:pt x="4601" y="978"/>
                </a:lnTo>
                <a:lnTo>
                  <a:pt x="4256" y="633"/>
                </a:lnTo>
                <a:lnTo>
                  <a:pt x="3854" y="346"/>
                </a:lnTo>
                <a:lnTo>
                  <a:pt x="3451" y="173"/>
                </a:lnTo>
                <a:lnTo>
                  <a:pt x="2991" y="58"/>
                </a:lnTo>
                <a:lnTo>
                  <a:pt x="2531" y="1"/>
                </a:lnTo>
                <a:close/>
              </a:path>
            </a:pathLst>
          </a:cu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176" name="Google Shape;176;p6"/>
          <p:cNvSpPr txBox="1">
            <a:spLocks noGrp="1"/>
          </p:cNvSpPr>
          <p:nvPr>
            <p:ph type="title"/>
          </p:nvPr>
        </p:nvSpPr>
        <p:spPr>
          <a:xfrm>
            <a:off x="2009433" y="274633"/>
            <a:ext cx="8173200" cy="1143200"/>
          </a:xfrm>
          <a:prstGeom prst="rect">
            <a:avLst/>
          </a:prstGeom>
        </p:spPr>
        <p:txBody>
          <a:bodyPr spcFirstLastPara="1" wrap="square" lIns="0" tIns="0" rIns="0" bIns="0" anchor="ctr"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r>
              <a:rPr lang="es-ES"/>
              <a:t>Haga clic para modificar el estilo de título del patrón</a:t>
            </a:r>
            <a:endParaRPr/>
          </a:p>
        </p:txBody>
      </p:sp>
      <p:sp>
        <p:nvSpPr>
          <p:cNvPr id="177" name="Google Shape;177;p6"/>
          <p:cNvSpPr txBox="1">
            <a:spLocks noGrp="1"/>
          </p:cNvSpPr>
          <p:nvPr>
            <p:ph type="body" idx="1"/>
          </p:nvPr>
        </p:nvSpPr>
        <p:spPr>
          <a:xfrm>
            <a:off x="2009383" y="1600200"/>
            <a:ext cx="3967200" cy="4967600"/>
          </a:xfrm>
          <a:prstGeom prst="rect">
            <a:avLst/>
          </a:prstGeom>
        </p:spPr>
        <p:txBody>
          <a:bodyPr spcFirstLastPara="1" wrap="square" lIns="0" tIns="0" rIns="0" bIns="0" anchor="t" anchorCtr="0">
            <a:noAutofit/>
          </a:bodyPr>
          <a:lstStyle>
            <a:lvl1pPr marL="609585" lvl="0" indent="-474121">
              <a:spcBef>
                <a:spcPts val="800"/>
              </a:spcBef>
              <a:spcAft>
                <a:spcPts val="0"/>
              </a:spcAft>
              <a:buSzPts val="2000"/>
              <a:buChar char="﹡"/>
              <a:defRPr sz="2667"/>
            </a:lvl1pPr>
            <a:lvl2pPr marL="1219170" lvl="1" indent="-474121">
              <a:spcBef>
                <a:spcPts val="0"/>
              </a:spcBef>
              <a:spcAft>
                <a:spcPts val="0"/>
              </a:spcAft>
              <a:buSzPts val="2000"/>
              <a:buChar char="○"/>
              <a:defRPr sz="2667"/>
            </a:lvl2pPr>
            <a:lvl3pPr marL="1828754" lvl="2" indent="-474121">
              <a:spcBef>
                <a:spcPts val="0"/>
              </a:spcBef>
              <a:spcAft>
                <a:spcPts val="0"/>
              </a:spcAft>
              <a:buSzPts val="2000"/>
              <a:buChar char="■"/>
              <a:defRPr sz="2667"/>
            </a:lvl3pPr>
            <a:lvl4pPr marL="2438339" lvl="3" indent="-474121">
              <a:spcBef>
                <a:spcPts val="0"/>
              </a:spcBef>
              <a:spcAft>
                <a:spcPts val="0"/>
              </a:spcAft>
              <a:buSzPts val="2000"/>
              <a:buChar char="●"/>
              <a:defRPr sz="2667"/>
            </a:lvl4pPr>
            <a:lvl5pPr marL="3047924" lvl="4" indent="-474121">
              <a:spcBef>
                <a:spcPts val="0"/>
              </a:spcBef>
              <a:spcAft>
                <a:spcPts val="0"/>
              </a:spcAft>
              <a:buSzPts val="2000"/>
              <a:buChar char="○"/>
              <a:defRPr sz="2667"/>
            </a:lvl5pPr>
            <a:lvl6pPr marL="3657509" lvl="5" indent="-474121">
              <a:spcBef>
                <a:spcPts val="0"/>
              </a:spcBef>
              <a:spcAft>
                <a:spcPts val="0"/>
              </a:spcAft>
              <a:buSzPts val="2000"/>
              <a:buChar char="■"/>
              <a:defRPr sz="2667"/>
            </a:lvl6pPr>
            <a:lvl7pPr marL="4267093" lvl="6" indent="-474121">
              <a:spcBef>
                <a:spcPts val="0"/>
              </a:spcBef>
              <a:spcAft>
                <a:spcPts val="0"/>
              </a:spcAft>
              <a:buSzPts val="2000"/>
              <a:buChar char="●"/>
              <a:defRPr sz="2667"/>
            </a:lvl7pPr>
            <a:lvl8pPr marL="4876678" lvl="7" indent="-474121">
              <a:spcBef>
                <a:spcPts val="0"/>
              </a:spcBef>
              <a:spcAft>
                <a:spcPts val="0"/>
              </a:spcAft>
              <a:buSzPts val="2000"/>
              <a:buChar char="○"/>
              <a:defRPr sz="2667"/>
            </a:lvl8pPr>
            <a:lvl9pPr marL="5486263" lvl="8" indent="-474121">
              <a:spcBef>
                <a:spcPts val="0"/>
              </a:spcBef>
              <a:spcAft>
                <a:spcPts val="0"/>
              </a:spcAft>
              <a:buSzPts val="2000"/>
              <a:buChar char="■"/>
              <a:defRPr sz="2667"/>
            </a:lvl9pPr>
          </a:lstStyle>
          <a:p>
            <a:pPr lvl="0"/>
            <a:r>
              <a:rPr lang="es-ES"/>
              <a:t>Haga clic para modificar los estilos de texto del patrón</a:t>
            </a:r>
          </a:p>
        </p:txBody>
      </p:sp>
      <p:sp>
        <p:nvSpPr>
          <p:cNvPr id="178" name="Google Shape;178;p6"/>
          <p:cNvSpPr txBox="1">
            <a:spLocks noGrp="1"/>
          </p:cNvSpPr>
          <p:nvPr>
            <p:ph type="body" idx="2"/>
          </p:nvPr>
        </p:nvSpPr>
        <p:spPr>
          <a:xfrm>
            <a:off x="6215447" y="1600200"/>
            <a:ext cx="3967200" cy="4967600"/>
          </a:xfrm>
          <a:prstGeom prst="rect">
            <a:avLst/>
          </a:prstGeom>
        </p:spPr>
        <p:txBody>
          <a:bodyPr spcFirstLastPara="1" wrap="square" lIns="0" tIns="0" rIns="0" bIns="0" anchor="t" anchorCtr="0">
            <a:noAutofit/>
          </a:bodyPr>
          <a:lstStyle>
            <a:lvl1pPr marL="609585" lvl="0" indent="-474121">
              <a:spcBef>
                <a:spcPts val="800"/>
              </a:spcBef>
              <a:spcAft>
                <a:spcPts val="0"/>
              </a:spcAft>
              <a:buSzPts val="2000"/>
              <a:buChar char="﹡"/>
              <a:defRPr sz="2667"/>
            </a:lvl1pPr>
            <a:lvl2pPr marL="1219170" lvl="1" indent="-474121">
              <a:spcBef>
                <a:spcPts val="0"/>
              </a:spcBef>
              <a:spcAft>
                <a:spcPts val="0"/>
              </a:spcAft>
              <a:buSzPts val="2000"/>
              <a:buChar char="○"/>
              <a:defRPr sz="2667"/>
            </a:lvl2pPr>
            <a:lvl3pPr marL="1828754" lvl="2" indent="-474121">
              <a:spcBef>
                <a:spcPts val="0"/>
              </a:spcBef>
              <a:spcAft>
                <a:spcPts val="0"/>
              </a:spcAft>
              <a:buSzPts val="2000"/>
              <a:buChar char="■"/>
              <a:defRPr sz="2667"/>
            </a:lvl3pPr>
            <a:lvl4pPr marL="2438339" lvl="3" indent="-474121">
              <a:spcBef>
                <a:spcPts val="0"/>
              </a:spcBef>
              <a:spcAft>
                <a:spcPts val="0"/>
              </a:spcAft>
              <a:buSzPts val="2000"/>
              <a:buChar char="●"/>
              <a:defRPr sz="2667"/>
            </a:lvl4pPr>
            <a:lvl5pPr marL="3047924" lvl="4" indent="-474121">
              <a:spcBef>
                <a:spcPts val="0"/>
              </a:spcBef>
              <a:spcAft>
                <a:spcPts val="0"/>
              </a:spcAft>
              <a:buSzPts val="2000"/>
              <a:buChar char="○"/>
              <a:defRPr sz="2667"/>
            </a:lvl5pPr>
            <a:lvl6pPr marL="3657509" lvl="5" indent="-474121">
              <a:spcBef>
                <a:spcPts val="0"/>
              </a:spcBef>
              <a:spcAft>
                <a:spcPts val="0"/>
              </a:spcAft>
              <a:buSzPts val="2000"/>
              <a:buChar char="■"/>
              <a:defRPr sz="2667"/>
            </a:lvl6pPr>
            <a:lvl7pPr marL="4267093" lvl="6" indent="-474121">
              <a:spcBef>
                <a:spcPts val="0"/>
              </a:spcBef>
              <a:spcAft>
                <a:spcPts val="0"/>
              </a:spcAft>
              <a:buSzPts val="2000"/>
              <a:buChar char="●"/>
              <a:defRPr sz="2667"/>
            </a:lvl7pPr>
            <a:lvl8pPr marL="4876678" lvl="7" indent="-474121">
              <a:spcBef>
                <a:spcPts val="0"/>
              </a:spcBef>
              <a:spcAft>
                <a:spcPts val="0"/>
              </a:spcAft>
              <a:buSzPts val="2000"/>
              <a:buChar char="○"/>
              <a:defRPr sz="2667"/>
            </a:lvl8pPr>
            <a:lvl9pPr marL="5486263" lvl="8" indent="-474121">
              <a:spcBef>
                <a:spcPts val="0"/>
              </a:spcBef>
              <a:spcAft>
                <a:spcPts val="0"/>
              </a:spcAft>
              <a:buSzPts val="2000"/>
              <a:buChar char="■"/>
              <a:defRPr sz="2667"/>
            </a:lvl9pPr>
          </a:lstStyle>
          <a:p>
            <a:pPr lvl="0"/>
            <a:r>
              <a:rPr lang="es-ES"/>
              <a:t>Haga clic para modificar los estilos de texto del patrón</a:t>
            </a:r>
          </a:p>
        </p:txBody>
      </p:sp>
      <p:sp>
        <p:nvSpPr>
          <p:cNvPr id="179" name="Google Shape;179;p6"/>
          <p:cNvSpPr txBox="1">
            <a:spLocks noGrp="1"/>
          </p:cNvSpPr>
          <p:nvPr>
            <p:ph type="sldNum" idx="12"/>
          </p:nvPr>
        </p:nvSpPr>
        <p:spPr>
          <a:xfrm>
            <a:off x="5730200" y="6333135"/>
            <a:ext cx="731600" cy="5248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F3164165-BE77-46D2-81A2-657952BBE759}" type="slidenum">
              <a:rPr lang="es-MX" smtClean="0"/>
              <a:t>‹Nº›</a:t>
            </a:fld>
            <a:endParaRPr lang="es-MX"/>
          </a:p>
        </p:txBody>
      </p:sp>
    </p:spTree>
    <p:extLst>
      <p:ext uri="{BB962C8B-B14F-4D97-AF65-F5344CB8AC3E}">
        <p14:creationId xmlns:p14="http://schemas.microsoft.com/office/powerpoint/2010/main" val="192322323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143000" y="2001511"/>
            <a:ext cx="4754880" cy="777240"/>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1143000" y="2721483"/>
            <a:ext cx="4754880" cy="338328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6269173" y="1999032"/>
            <a:ext cx="4754880" cy="777240"/>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6269173" y="2719322"/>
            <a:ext cx="4754880" cy="338328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96DFF08F-DC6B-4601-B491-B0F83F6DD2DA}" type="datetimeFigureOut">
              <a:rPr lang="en-US" smtClean="0"/>
              <a:t>3/26/2020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F3164165-BE77-46D2-81A2-657952BBE759}" type="slidenum">
              <a:rPr lang="es-MX" smtClean="0"/>
              <a:t>‹Nº›</a:t>
            </a:fld>
            <a:endParaRPr lang="es-MX"/>
          </a:p>
        </p:txBody>
      </p:sp>
    </p:spTree>
    <p:extLst>
      <p:ext uri="{BB962C8B-B14F-4D97-AF65-F5344CB8AC3E}">
        <p14:creationId xmlns:p14="http://schemas.microsoft.com/office/powerpoint/2010/main" val="290792555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96DFF08F-DC6B-4601-B491-B0F83F6DD2DA}" type="datetimeFigureOut">
              <a:rPr lang="en-US" smtClean="0"/>
              <a:t>3/26/2020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F3164165-BE77-46D2-81A2-657952BBE759}" type="slidenum">
              <a:rPr lang="es-MX" smtClean="0"/>
              <a:t>‹Nº›</a:t>
            </a:fld>
            <a:endParaRPr lang="es-MX"/>
          </a:p>
        </p:txBody>
      </p:sp>
    </p:spTree>
    <p:extLst>
      <p:ext uri="{BB962C8B-B14F-4D97-AF65-F5344CB8AC3E}">
        <p14:creationId xmlns:p14="http://schemas.microsoft.com/office/powerpoint/2010/main" val="3960261181"/>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6DFF08F-DC6B-4601-B491-B0F83F6DD2DA}" type="datetimeFigureOut">
              <a:rPr lang="en-US" smtClean="0"/>
              <a:t>3/26/2020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F3164165-BE77-46D2-81A2-657952BBE759}" type="slidenum">
              <a:rPr lang="es-MX" smtClean="0"/>
              <a:t>‹Nº›</a:t>
            </a:fld>
            <a:endParaRPr lang="es-MX"/>
          </a:p>
        </p:txBody>
      </p:sp>
    </p:spTree>
    <p:extLst>
      <p:ext uri="{BB962C8B-B14F-4D97-AF65-F5344CB8AC3E}">
        <p14:creationId xmlns:p14="http://schemas.microsoft.com/office/powerpoint/2010/main" val="108335277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143000" y="1097280"/>
            <a:ext cx="3931920" cy="1737360"/>
          </a:xfrm>
        </p:spPr>
        <p:txBody>
          <a:bodyPr anchor="b">
            <a:noAutofit/>
          </a:bodyPr>
          <a:lstStyle>
            <a:lvl1pPr>
              <a:lnSpc>
                <a:spcPct val="90000"/>
              </a:lnSpc>
              <a:defRPr sz="4000" b="0"/>
            </a:lvl1pPr>
          </a:lstStyle>
          <a:p>
            <a:r>
              <a:rPr lang="es-ES"/>
              <a:t>Haga clic para modificar el estilo de título del patrón</a:t>
            </a:r>
            <a:endParaRPr lang="en-US" dirty="0"/>
          </a:p>
        </p:txBody>
      </p:sp>
      <p:sp>
        <p:nvSpPr>
          <p:cNvPr id="3" name="Content Placeholder 2"/>
          <p:cNvSpPr>
            <a:spLocks noGrp="1"/>
          </p:cNvSpPr>
          <p:nvPr>
            <p:ph idx="1"/>
          </p:nvPr>
        </p:nvSpPr>
        <p:spPr>
          <a:xfrm>
            <a:off x="5852159" y="1097280"/>
            <a:ext cx="5212080" cy="46634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1143000" y="2834640"/>
            <a:ext cx="3931920" cy="3017520"/>
          </a:xfrm>
        </p:spPr>
        <p:txBody>
          <a:bodyPr>
            <a:normAutofit/>
          </a:bodyPr>
          <a:lstStyle>
            <a:lvl1pPr marL="0" indent="0">
              <a:lnSpc>
                <a:spcPct val="100000"/>
              </a:lnSpc>
              <a:spcBef>
                <a:spcPts val="1000"/>
              </a:spcBef>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96DFF08F-DC6B-4601-B491-B0F83F6DD2DA}" type="datetimeFigureOut">
              <a:rPr lang="en-US" smtClean="0"/>
              <a:t>3/26/2020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F3164165-BE77-46D2-81A2-657952BBE759}" type="slidenum">
              <a:rPr lang="es-MX" smtClean="0"/>
              <a:t>‹Nº›</a:t>
            </a:fld>
            <a:endParaRPr lang="es-MX"/>
          </a:p>
        </p:txBody>
      </p:sp>
    </p:spTree>
    <p:extLst>
      <p:ext uri="{BB962C8B-B14F-4D97-AF65-F5344CB8AC3E}">
        <p14:creationId xmlns:p14="http://schemas.microsoft.com/office/powerpoint/2010/main" val="1500720486"/>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143000" y="1097280"/>
            <a:ext cx="3931920" cy="1737360"/>
          </a:xfrm>
        </p:spPr>
        <p:txBody>
          <a:bodyPr anchor="b">
            <a:noAutofit/>
          </a:bodyPr>
          <a:lstStyle>
            <a:lvl1pPr>
              <a:lnSpc>
                <a:spcPct val="90000"/>
              </a:lnSpc>
              <a:defRPr sz="4000" b="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5413248" y="1069847"/>
            <a:ext cx="6099048" cy="4800600"/>
          </a:xfrm>
        </p:spPr>
        <p:txBody>
          <a:bodyPr lIns="274320" tIns="182880" anchor="t">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1143000" y="2834640"/>
            <a:ext cx="3931920" cy="2880360"/>
          </a:xfrm>
        </p:spPr>
        <p:txBody>
          <a:bodyPr>
            <a:normAutofit/>
          </a:bodyPr>
          <a:lstStyle>
            <a:lvl1pPr marL="0" indent="0">
              <a:lnSpc>
                <a:spcPct val="100000"/>
              </a:lnSpc>
              <a:spcBef>
                <a:spcPts val="1000"/>
              </a:spcBef>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96DFF08F-DC6B-4601-B491-B0F83F6DD2DA}" type="datetimeFigureOut">
              <a:rPr lang="en-US" smtClean="0"/>
              <a:t>3/26/2020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F3164165-BE77-46D2-81A2-657952BBE759}" type="slidenum">
              <a:rPr lang="es-MX" smtClean="0"/>
              <a:t>‹Nº›</a:t>
            </a:fld>
            <a:endParaRPr lang="es-MX"/>
          </a:p>
        </p:txBody>
      </p:sp>
    </p:spTree>
    <p:extLst>
      <p:ext uri="{BB962C8B-B14F-4D97-AF65-F5344CB8AC3E}">
        <p14:creationId xmlns:p14="http://schemas.microsoft.com/office/powerpoint/2010/main" val="1897889914"/>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96DFF08F-DC6B-4601-B491-B0F83F6DD2DA}" type="datetimeFigureOut">
              <a:rPr lang="en-US" smtClean="0"/>
              <a:t>3/26/2020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3164165-BE77-46D2-81A2-657952BBE759}" type="slidenum">
              <a:rPr lang="es-MX" smtClean="0"/>
              <a:t>‹Nº›</a:t>
            </a:fld>
            <a:endParaRPr lang="es-MX"/>
          </a:p>
        </p:txBody>
      </p:sp>
    </p:spTree>
    <p:extLst>
      <p:ext uri="{BB962C8B-B14F-4D97-AF65-F5344CB8AC3E}">
        <p14:creationId xmlns:p14="http://schemas.microsoft.com/office/powerpoint/2010/main" val="10548973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762000"/>
            <a:ext cx="2324100" cy="5410200"/>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1143000" y="762000"/>
            <a:ext cx="7429500" cy="5410200"/>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96DFF08F-DC6B-4601-B491-B0F83F6DD2DA}" type="datetimeFigureOut">
              <a:rPr lang="en-US" smtClean="0"/>
              <a:t>3/26/2020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3164165-BE77-46D2-81A2-657952BBE759}" type="slidenum">
              <a:rPr lang="es-MX" smtClean="0"/>
              <a:t>‹Nº›</a:t>
            </a:fld>
            <a:endParaRPr lang="es-MX"/>
          </a:p>
        </p:txBody>
      </p:sp>
    </p:spTree>
    <p:extLst>
      <p:ext uri="{BB962C8B-B14F-4D97-AF65-F5344CB8AC3E}">
        <p14:creationId xmlns:p14="http://schemas.microsoft.com/office/powerpoint/2010/main" val="118614207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3/26/2020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F3164165-BE77-46D2-81A2-657952BBE759}" type="slidenum">
              <a:rPr lang="es-MX" smtClean="0"/>
              <a:t>‹Nº›</a:t>
            </a:fld>
            <a:endParaRPr lang="es-MX"/>
          </a:p>
        </p:txBody>
      </p:sp>
    </p:spTree>
    <p:extLst>
      <p:ext uri="{BB962C8B-B14F-4D97-AF65-F5344CB8AC3E}">
        <p14:creationId xmlns:p14="http://schemas.microsoft.com/office/powerpoint/2010/main" val="1077552523"/>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s-ES"/>
              <a:t>Haga clic para modificar el estilo de título del patrón</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3/26/2020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F3164165-BE77-46D2-81A2-657952BBE759}" type="slidenum">
              <a:rPr lang="es-MX" smtClean="0"/>
              <a:t>‹Nº›</a:t>
            </a:fld>
            <a:endParaRPr lang="es-MX"/>
          </a:p>
        </p:txBody>
      </p:sp>
    </p:spTree>
    <p:extLst>
      <p:ext uri="{BB962C8B-B14F-4D97-AF65-F5344CB8AC3E}">
        <p14:creationId xmlns:p14="http://schemas.microsoft.com/office/powerpoint/2010/main" val="770613836"/>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B61BEF0D-F0BB-DE4B-95CE-6DB70DBA9567}" type="datetimeFigureOut">
              <a:rPr lang="en-US" smtClean="0"/>
              <a:pPr/>
              <a:t>3/26/2020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F3164165-BE77-46D2-81A2-657952BBE759}" type="slidenum">
              <a:rPr lang="es-MX" smtClean="0"/>
              <a:t>‹Nº›</a:t>
            </a:fld>
            <a:endParaRPr lang="es-MX"/>
          </a:p>
        </p:txBody>
      </p:sp>
    </p:spTree>
    <p:extLst>
      <p:ext uri="{BB962C8B-B14F-4D97-AF65-F5344CB8AC3E}">
        <p14:creationId xmlns:p14="http://schemas.microsoft.com/office/powerpoint/2010/main" val="3193994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3 columns">
  <p:cSld name="Title + 3 columns">
    <p:spTree>
      <p:nvGrpSpPr>
        <p:cNvPr id="1" name="Shape 180"/>
        <p:cNvGrpSpPr/>
        <p:nvPr/>
      </p:nvGrpSpPr>
      <p:grpSpPr>
        <a:xfrm>
          <a:off x="0" y="0"/>
          <a:ext cx="0" cy="0"/>
          <a:chOff x="0" y="0"/>
          <a:chExt cx="0" cy="0"/>
        </a:xfrm>
      </p:grpSpPr>
      <p:sp>
        <p:nvSpPr>
          <p:cNvPr id="181" name="Google Shape;181;p7"/>
          <p:cNvSpPr/>
          <p:nvPr/>
        </p:nvSpPr>
        <p:spPr>
          <a:xfrm>
            <a:off x="11675176" y="6419815"/>
            <a:ext cx="235029" cy="232635"/>
          </a:xfrm>
          <a:custGeom>
            <a:avLst/>
            <a:gdLst/>
            <a:ahLst/>
            <a:cxnLst/>
            <a:rect l="l" t="t" r="r" b="b"/>
            <a:pathLst>
              <a:path w="5694" h="5636" extrusionOk="0">
                <a:moveTo>
                  <a:pt x="2703" y="0"/>
                </a:moveTo>
                <a:lnTo>
                  <a:pt x="2185" y="58"/>
                </a:lnTo>
                <a:lnTo>
                  <a:pt x="1725" y="230"/>
                </a:lnTo>
                <a:lnTo>
                  <a:pt x="1323" y="460"/>
                </a:lnTo>
                <a:lnTo>
                  <a:pt x="978" y="690"/>
                </a:lnTo>
                <a:lnTo>
                  <a:pt x="690" y="1035"/>
                </a:lnTo>
                <a:lnTo>
                  <a:pt x="460" y="1380"/>
                </a:lnTo>
                <a:lnTo>
                  <a:pt x="230" y="1725"/>
                </a:lnTo>
                <a:lnTo>
                  <a:pt x="115" y="2128"/>
                </a:lnTo>
                <a:lnTo>
                  <a:pt x="58" y="2588"/>
                </a:lnTo>
                <a:lnTo>
                  <a:pt x="0" y="2991"/>
                </a:lnTo>
                <a:lnTo>
                  <a:pt x="58" y="3451"/>
                </a:lnTo>
                <a:lnTo>
                  <a:pt x="173" y="3853"/>
                </a:lnTo>
                <a:lnTo>
                  <a:pt x="403" y="4256"/>
                </a:lnTo>
                <a:lnTo>
                  <a:pt x="633" y="4601"/>
                </a:lnTo>
                <a:lnTo>
                  <a:pt x="920" y="4888"/>
                </a:lnTo>
                <a:lnTo>
                  <a:pt x="1265" y="5176"/>
                </a:lnTo>
                <a:lnTo>
                  <a:pt x="1610" y="5406"/>
                </a:lnTo>
                <a:lnTo>
                  <a:pt x="2013" y="5521"/>
                </a:lnTo>
                <a:lnTo>
                  <a:pt x="2415" y="5636"/>
                </a:lnTo>
                <a:lnTo>
                  <a:pt x="3278" y="5636"/>
                </a:lnTo>
                <a:lnTo>
                  <a:pt x="3738" y="5521"/>
                </a:lnTo>
                <a:lnTo>
                  <a:pt x="4141" y="5348"/>
                </a:lnTo>
                <a:lnTo>
                  <a:pt x="4486" y="5176"/>
                </a:lnTo>
                <a:lnTo>
                  <a:pt x="4831" y="4888"/>
                </a:lnTo>
                <a:lnTo>
                  <a:pt x="5118" y="4543"/>
                </a:lnTo>
                <a:lnTo>
                  <a:pt x="5348" y="4198"/>
                </a:lnTo>
                <a:lnTo>
                  <a:pt x="5521" y="3796"/>
                </a:lnTo>
                <a:lnTo>
                  <a:pt x="5636" y="3393"/>
                </a:lnTo>
                <a:lnTo>
                  <a:pt x="5693" y="2933"/>
                </a:lnTo>
                <a:lnTo>
                  <a:pt x="5693" y="2531"/>
                </a:lnTo>
                <a:lnTo>
                  <a:pt x="5578" y="2128"/>
                </a:lnTo>
                <a:lnTo>
                  <a:pt x="5463" y="1668"/>
                </a:lnTo>
                <a:lnTo>
                  <a:pt x="5233" y="1323"/>
                </a:lnTo>
                <a:lnTo>
                  <a:pt x="4946" y="920"/>
                </a:lnTo>
                <a:lnTo>
                  <a:pt x="4543" y="575"/>
                </a:lnTo>
                <a:lnTo>
                  <a:pt x="4141" y="345"/>
                </a:lnTo>
                <a:lnTo>
                  <a:pt x="3681" y="115"/>
                </a:lnTo>
                <a:lnTo>
                  <a:pt x="3220" y="0"/>
                </a:lnTo>
                <a:close/>
              </a:path>
            </a:pathLst>
          </a:custGeom>
          <a:solidFill>
            <a:schemeClr val="accent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182" name="Google Shape;182;p7"/>
          <p:cNvSpPr/>
          <p:nvPr/>
        </p:nvSpPr>
        <p:spPr>
          <a:xfrm>
            <a:off x="11455828" y="210755"/>
            <a:ext cx="401209" cy="232635"/>
          </a:xfrm>
          <a:custGeom>
            <a:avLst/>
            <a:gdLst/>
            <a:ahLst/>
            <a:cxnLst/>
            <a:rect l="l" t="t" r="r" b="b"/>
            <a:pathLst>
              <a:path w="9720" h="5636" extrusionOk="0">
                <a:moveTo>
                  <a:pt x="7477" y="0"/>
                </a:moveTo>
                <a:lnTo>
                  <a:pt x="7074" y="58"/>
                </a:lnTo>
                <a:lnTo>
                  <a:pt x="6614" y="230"/>
                </a:lnTo>
                <a:lnTo>
                  <a:pt x="6154" y="460"/>
                </a:lnTo>
                <a:lnTo>
                  <a:pt x="5752" y="690"/>
                </a:lnTo>
                <a:lnTo>
                  <a:pt x="5349" y="978"/>
                </a:lnTo>
                <a:lnTo>
                  <a:pt x="4601" y="1668"/>
                </a:lnTo>
                <a:lnTo>
                  <a:pt x="3969" y="2358"/>
                </a:lnTo>
                <a:lnTo>
                  <a:pt x="3106" y="3221"/>
                </a:lnTo>
                <a:lnTo>
                  <a:pt x="2646" y="3681"/>
                </a:lnTo>
                <a:lnTo>
                  <a:pt x="2186" y="4083"/>
                </a:lnTo>
                <a:lnTo>
                  <a:pt x="1726" y="4486"/>
                </a:lnTo>
                <a:lnTo>
                  <a:pt x="1209" y="4773"/>
                </a:lnTo>
                <a:lnTo>
                  <a:pt x="634" y="5003"/>
                </a:lnTo>
                <a:lnTo>
                  <a:pt x="1" y="5118"/>
                </a:lnTo>
                <a:lnTo>
                  <a:pt x="1" y="5176"/>
                </a:lnTo>
                <a:lnTo>
                  <a:pt x="173" y="5291"/>
                </a:lnTo>
                <a:lnTo>
                  <a:pt x="576" y="5406"/>
                </a:lnTo>
                <a:lnTo>
                  <a:pt x="1554" y="5578"/>
                </a:lnTo>
                <a:lnTo>
                  <a:pt x="2531" y="5636"/>
                </a:lnTo>
                <a:lnTo>
                  <a:pt x="3566" y="5578"/>
                </a:lnTo>
                <a:lnTo>
                  <a:pt x="4486" y="5463"/>
                </a:lnTo>
                <a:lnTo>
                  <a:pt x="5407" y="5233"/>
                </a:lnTo>
                <a:lnTo>
                  <a:pt x="6327" y="4946"/>
                </a:lnTo>
                <a:lnTo>
                  <a:pt x="7247" y="4601"/>
                </a:lnTo>
                <a:lnTo>
                  <a:pt x="7649" y="4371"/>
                </a:lnTo>
                <a:lnTo>
                  <a:pt x="8052" y="4083"/>
                </a:lnTo>
                <a:lnTo>
                  <a:pt x="8627" y="3623"/>
                </a:lnTo>
                <a:lnTo>
                  <a:pt x="8914" y="3336"/>
                </a:lnTo>
                <a:lnTo>
                  <a:pt x="9202" y="2991"/>
                </a:lnTo>
                <a:lnTo>
                  <a:pt x="9432" y="2703"/>
                </a:lnTo>
                <a:lnTo>
                  <a:pt x="9605" y="2301"/>
                </a:lnTo>
                <a:lnTo>
                  <a:pt x="9720" y="1956"/>
                </a:lnTo>
                <a:lnTo>
                  <a:pt x="9720" y="1553"/>
                </a:lnTo>
                <a:lnTo>
                  <a:pt x="9605" y="1150"/>
                </a:lnTo>
                <a:lnTo>
                  <a:pt x="9375" y="805"/>
                </a:lnTo>
                <a:lnTo>
                  <a:pt x="9087" y="518"/>
                </a:lnTo>
                <a:lnTo>
                  <a:pt x="8742" y="288"/>
                </a:lnTo>
                <a:lnTo>
                  <a:pt x="8282" y="115"/>
                </a:lnTo>
                <a:lnTo>
                  <a:pt x="7879" y="58"/>
                </a:lnTo>
                <a:lnTo>
                  <a:pt x="7477" y="0"/>
                </a:lnTo>
                <a:close/>
              </a:path>
            </a:pathLst>
          </a:cu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183" name="Google Shape;183;p7"/>
          <p:cNvSpPr/>
          <p:nvPr/>
        </p:nvSpPr>
        <p:spPr>
          <a:xfrm>
            <a:off x="635196" y="5496456"/>
            <a:ext cx="723993" cy="538867"/>
          </a:xfrm>
          <a:custGeom>
            <a:avLst/>
            <a:gdLst/>
            <a:ahLst/>
            <a:cxnLst/>
            <a:rect l="l" t="t" r="r" b="b"/>
            <a:pathLst>
              <a:path w="17540" h="13055" extrusionOk="0">
                <a:moveTo>
                  <a:pt x="17540" y="0"/>
                </a:moveTo>
                <a:lnTo>
                  <a:pt x="17482" y="58"/>
                </a:lnTo>
                <a:lnTo>
                  <a:pt x="17080" y="518"/>
                </a:lnTo>
                <a:lnTo>
                  <a:pt x="16620" y="978"/>
                </a:lnTo>
                <a:lnTo>
                  <a:pt x="16160" y="1323"/>
                </a:lnTo>
                <a:lnTo>
                  <a:pt x="15642" y="1610"/>
                </a:lnTo>
                <a:lnTo>
                  <a:pt x="15124" y="1898"/>
                </a:lnTo>
                <a:lnTo>
                  <a:pt x="14549" y="2185"/>
                </a:lnTo>
                <a:lnTo>
                  <a:pt x="13399" y="2531"/>
                </a:lnTo>
                <a:lnTo>
                  <a:pt x="12192" y="2876"/>
                </a:lnTo>
                <a:lnTo>
                  <a:pt x="10984" y="3106"/>
                </a:lnTo>
                <a:lnTo>
                  <a:pt x="9776" y="3336"/>
                </a:lnTo>
                <a:lnTo>
                  <a:pt x="8569" y="3566"/>
                </a:lnTo>
                <a:lnTo>
                  <a:pt x="6728" y="3968"/>
                </a:lnTo>
                <a:lnTo>
                  <a:pt x="5751" y="4198"/>
                </a:lnTo>
                <a:lnTo>
                  <a:pt x="4831" y="4428"/>
                </a:lnTo>
                <a:lnTo>
                  <a:pt x="3911" y="4773"/>
                </a:lnTo>
                <a:lnTo>
                  <a:pt x="3048" y="5176"/>
                </a:lnTo>
                <a:lnTo>
                  <a:pt x="2243" y="5693"/>
                </a:lnTo>
                <a:lnTo>
                  <a:pt x="1495" y="6268"/>
                </a:lnTo>
                <a:lnTo>
                  <a:pt x="1208" y="6556"/>
                </a:lnTo>
                <a:lnTo>
                  <a:pt x="978" y="6901"/>
                </a:lnTo>
                <a:lnTo>
                  <a:pt x="748" y="7246"/>
                </a:lnTo>
                <a:lnTo>
                  <a:pt x="518" y="7591"/>
                </a:lnTo>
                <a:lnTo>
                  <a:pt x="345" y="7994"/>
                </a:lnTo>
                <a:lnTo>
                  <a:pt x="173" y="8396"/>
                </a:lnTo>
                <a:lnTo>
                  <a:pt x="115" y="8856"/>
                </a:lnTo>
                <a:lnTo>
                  <a:pt x="0" y="9259"/>
                </a:lnTo>
                <a:lnTo>
                  <a:pt x="0" y="9719"/>
                </a:lnTo>
                <a:lnTo>
                  <a:pt x="0" y="10121"/>
                </a:lnTo>
                <a:lnTo>
                  <a:pt x="58" y="10524"/>
                </a:lnTo>
                <a:lnTo>
                  <a:pt x="173" y="10926"/>
                </a:lnTo>
                <a:lnTo>
                  <a:pt x="288" y="11329"/>
                </a:lnTo>
                <a:lnTo>
                  <a:pt x="518" y="11674"/>
                </a:lnTo>
                <a:lnTo>
                  <a:pt x="748" y="12019"/>
                </a:lnTo>
                <a:lnTo>
                  <a:pt x="1035" y="12307"/>
                </a:lnTo>
                <a:lnTo>
                  <a:pt x="1380" y="12537"/>
                </a:lnTo>
                <a:lnTo>
                  <a:pt x="1725" y="12709"/>
                </a:lnTo>
                <a:lnTo>
                  <a:pt x="2070" y="12882"/>
                </a:lnTo>
                <a:lnTo>
                  <a:pt x="2415" y="12997"/>
                </a:lnTo>
                <a:lnTo>
                  <a:pt x="2818" y="13054"/>
                </a:lnTo>
                <a:lnTo>
                  <a:pt x="4026" y="13054"/>
                </a:lnTo>
                <a:lnTo>
                  <a:pt x="4831" y="12939"/>
                </a:lnTo>
                <a:lnTo>
                  <a:pt x="5636" y="12767"/>
                </a:lnTo>
                <a:lnTo>
                  <a:pt x="6383" y="12537"/>
                </a:lnTo>
                <a:lnTo>
                  <a:pt x="7073" y="12307"/>
                </a:lnTo>
                <a:lnTo>
                  <a:pt x="7936" y="11904"/>
                </a:lnTo>
                <a:lnTo>
                  <a:pt x="8799" y="11444"/>
                </a:lnTo>
                <a:lnTo>
                  <a:pt x="9604" y="10984"/>
                </a:lnTo>
                <a:lnTo>
                  <a:pt x="10351" y="10409"/>
                </a:lnTo>
                <a:lnTo>
                  <a:pt x="11099" y="9834"/>
                </a:lnTo>
                <a:lnTo>
                  <a:pt x="11847" y="9201"/>
                </a:lnTo>
                <a:lnTo>
                  <a:pt x="12537" y="8511"/>
                </a:lnTo>
                <a:lnTo>
                  <a:pt x="13169" y="7879"/>
                </a:lnTo>
                <a:lnTo>
                  <a:pt x="13802" y="7131"/>
                </a:lnTo>
                <a:lnTo>
                  <a:pt x="14434" y="6383"/>
                </a:lnTo>
                <a:lnTo>
                  <a:pt x="15009" y="5578"/>
                </a:lnTo>
                <a:lnTo>
                  <a:pt x="15584" y="4773"/>
                </a:lnTo>
                <a:lnTo>
                  <a:pt x="16045" y="3968"/>
                </a:lnTo>
                <a:lnTo>
                  <a:pt x="16562" y="3106"/>
                </a:lnTo>
                <a:lnTo>
                  <a:pt x="16965" y="2185"/>
                </a:lnTo>
                <a:lnTo>
                  <a:pt x="17310" y="1323"/>
                </a:lnTo>
                <a:lnTo>
                  <a:pt x="17540" y="518"/>
                </a:lnTo>
                <a:lnTo>
                  <a:pt x="17540" y="115"/>
                </a:lnTo>
                <a:lnTo>
                  <a:pt x="17540" y="0"/>
                </a:lnTo>
                <a:close/>
              </a:path>
            </a:pathLst>
          </a:custGeom>
          <a:solidFill>
            <a:schemeClr val="accent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184" name="Google Shape;184;p7"/>
          <p:cNvSpPr/>
          <p:nvPr/>
        </p:nvSpPr>
        <p:spPr>
          <a:xfrm>
            <a:off x="587728" y="419180"/>
            <a:ext cx="348953" cy="296737"/>
          </a:xfrm>
          <a:custGeom>
            <a:avLst/>
            <a:gdLst/>
            <a:ahLst/>
            <a:cxnLst/>
            <a:rect l="l" t="t" r="r" b="b"/>
            <a:pathLst>
              <a:path w="8454" h="7189" extrusionOk="0">
                <a:moveTo>
                  <a:pt x="1840" y="0"/>
                </a:moveTo>
                <a:lnTo>
                  <a:pt x="1380" y="58"/>
                </a:lnTo>
                <a:lnTo>
                  <a:pt x="978" y="173"/>
                </a:lnTo>
                <a:lnTo>
                  <a:pt x="633" y="345"/>
                </a:lnTo>
                <a:lnTo>
                  <a:pt x="288" y="633"/>
                </a:lnTo>
                <a:lnTo>
                  <a:pt x="58" y="978"/>
                </a:lnTo>
                <a:lnTo>
                  <a:pt x="0" y="1380"/>
                </a:lnTo>
                <a:lnTo>
                  <a:pt x="0" y="1725"/>
                </a:lnTo>
                <a:lnTo>
                  <a:pt x="58" y="2128"/>
                </a:lnTo>
                <a:lnTo>
                  <a:pt x="173" y="2530"/>
                </a:lnTo>
                <a:lnTo>
                  <a:pt x="345" y="2875"/>
                </a:lnTo>
                <a:lnTo>
                  <a:pt x="575" y="3278"/>
                </a:lnTo>
                <a:lnTo>
                  <a:pt x="978" y="3853"/>
                </a:lnTo>
                <a:lnTo>
                  <a:pt x="1323" y="4256"/>
                </a:lnTo>
                <a:lnTo>
                  <a:pt x="1668" y="4601"/>
                </a:lnTo>
                <a:lnTo>
                  <a:pt x="2358" y="5176"/>
                </a:lnTo>
                <a:lnTo>
                  <a:pt x="3220" y="5693"/>
                </a:lnTo>
                <a:lnTo>
                  <a:pt x="4026" y="6153"/>
                </a:lnTo>
                <a:lnTo>
                  <a:pt x="4946" y="6556"/>
                </a:lnTo>
                <a:lnTo>
                  <a:pt x="5866" y="6843"/>
                </a:lnTo>
                <a:lnTo>
                  <a:pt x="6843" y="7073"/>
                </a:lnTo>
                <a:lnTo>
                  <a:pt x="7821" y="7188"/>
                </a:lnTo>
                <a:lnTo>
                  <a:pt x="8223" y="7188"/>
                </a:lnTo>
                <a:lnTo>
                  <a:pt x="8396" y="7131"/>
                </a:lnTo>
                <a:lnTo>
                  <a:pt x="8454" y="7131"/>
                </a:lnTo>
                <a:lnTo>
                  <a:pt x="8454" y="7073"/>
                </a:lnTo>
                <a:lnTo>
                  <a:pt x="7878" y="6786"/>
                </a:lnTo>
                <a:lnTo>
                  <a:pt x="7418" y="6441"/>
                </a:lnTo>
                <a:lnTo>
                  <a:pt x="6958" y="5981"/>
                </a:lnTo>
                <a:lnTo>
                  <a:pt x="6613" y="5463"/>
                </a:lnTo>
                <a:lnTo>
                  <a:pt x="6326" y="4946"/>
                </a:lnTo>
                <a:lnTo>
                  <a:pt x="5981" y="4371"/>
                </a:lnTo>
                <a:lnTo>
                  <a:pt x="5406" y="3335"/>
                </a:lnTo>
                <a:lnTo>
                  <a:pt x="4946" y="2473"/>
                </a:lnTo>
                <a:lnTo>
                  <a:pt x="4428" y="1668"/>
                </a:lnTo>
                <a:lnTo>
                  <a:pt x="4141" y="1265"/>
                </a:lnTo>
                <a:lnTo>
                  <a:pt x="3853" y="920"/>
                </a:lnTo>
                <a:lnTo>
                  <a:pt x="3450" y="575"/>
                </a:lnTo>
                <a:lnTo>
                  <a:pt x="3048" y="288"/>
                </a:lnTo>
                <a:lnTo>
                  <a:pt x="2703" y="115"/>
                </a:lnTo>
                <a:lnTo>
                  <a:pt x="2300" y="0"/>
                </a:ln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185" name="Google Shape;185;p7"/>
          <p:cNvSpPr/>
          <p:nvPr/>
        </p:nvSpPr>
        <p:spPr>
          <a:xfrm>
            <a:off x="1109917" y="203177"/>
            <a:ext cx="320472" cy="199408"/>
          </a:xfrm>
          <a:custGeom>
            <a:avLst/>
            <a:gdLst/>
            <a:ahLst/>
            <a:cxnLst/>
            <a:rect l="l" t="t" r="r" b="b"/>
            <a:pathLst>
              <a:path w="7764" h="4831" extrusionOk="0">
                <a:moveTo>
                  <a:pt x="1208" y="0"/>
                </a:moveTo>
                <a:lnTo>
                  <a:pt x="863" y="115"/>
                </a:lnTo>
                <a:lnTo>
                  <a:pt x="576" y="230"/>
                </a:lnTo>
                <a:lnTo>
                  <a:pt x="346" y="460"/>
                </a:lnTo>
                <a:lnTo>
                  <a:pt x="116" y="748"/>
                </a:lnTo>
                <a:lnTo>
                  <a:pt x="0" y="1035"/>
                </a:lnTo>
                <a:lnTo>
                  <a:pt x="0" y="1380"/>
                </a:lnTo>
                <a:lnTo>
                  <a:pt x="58" y="1725"/>
                </a:lnTo>
                <a:lnTo>
                  <a:pt x="173" y="2128"/>
                </a:lnTo>
                <a:lnTo>
                  <a:pt x="346" y="2415"/>
                </a:lnTo>
                <a:lnTo>
                  <a:pt x="518" y="2703"/>
                </a:lnTo>
                <a:lnTo>
                  <a:pt x="806" y="2933"/>
                </a:lnTo>
                <a:lnTo>
                  <a:pt x="1151" y="3163"/>
                </a:lnTo>
                <a:lnTo>
                  <a:pt x="1496" y="3335"/>
                </a:lnTo>
                <a:lnTo>
                  <a:pt x="1898" y="3450"/>
                </a:lnTo>
                <a:lnTo>
                  <a:pt x="2243" y="3565"/>
                </a:lnTo>
                <a:lnTo>
                  <a:pt x="3048" y="3680"/>
                </a:lnTo>
                <a:lnTo>
                  <a:pt x="3853" y="3738"/>
                </a:lnTo>
                <a:lnTo>
                  <a:pt x="4889" y="3853"/>
                </a:lnTo>
                <a:lnTo>
                  <a:pt x="5924" y="3968"/>
                </a:lnTo>
                <a:lnTo>
                  <a:pt x="6441" y="4083"/>
                </a:lnTo>
                <a:lnTo>
                  <a:pt x="6901" y="4255"/>
                </a:lnTo>
                <a:lnTo>
                  <a:pt x="7361" y="4486"/>
                </a:lnTo>
                <a:lnTo>
                  <a:pt x="7706" y="4831"/>
                </a:lnTo>
                <a:lnTo>
                  <a:pt x="7764" y="4831"/>
                </a:lnTo>
                <a:lnTo>
                  <a:pt x="7764" y="4773"/>
                </a:lnTo>
                <a:lnTo>
                  <a:pt x="7706" y="4658"/>
                </a:lnTo>
                <a:lnTo>
                  <a:pt x="7591" y="4313"/>
                </a:lnTo>
                <a:lnTo>
                  <a:pt x="7189" y="3623"/>
                </a:lnTo>
                <a:lnTo>
                  <a:pt x="6729" y="2933"/>
                </a:lnTo>
                <a:lnTo>
                  <a:pt x="6154" y="2300"/>
                </a:lnTo>
                <a:lnTo>
                  <a:pt x="5579" y="1783"/>
                </a:lnTo>
                <a:lnTo>
                  <a:pt x="4946" y="1265"/>
                </a:lnTo>
                <a:lnTo>
                  <a:pt x="4313" y="805"/>
                </a:lnTo>
                <a:lnTo>
                  <a:pt x="3623" y="460"/>
                </a:lnTo>
                <a:lnTo>
                  <a:pt x="2876" y="173"/>
                </a:lnTo>
                <a:lnTo>
                  <a:pt x="2243" y="58"/>
                </a:lnTo>
                <a:lnTo>
                  <a:pt x="1553" y="0"/>
                </a:lnTo>
                <a:close/>
              </a:path>
            </a:pathLst>
          </a:custGeom>
          <a:solidFill>
            <a:schemeClr val="accent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186" name="Google Shape;186;p7"/>
          <p:cNvSpPr/>
          <p:nvPr/>
        </p:nvSpPr>
        <p:spPr>
          <a:xfrm>
            <a:off x="628056" y="6096991"/>
            <a:ext cx="455777" cy="351347"/>
          </a:xfrm>
          <a:custGeom>
            <a:avLst/>
            <a:gdLst/>
            <a:ahLst/>
            <a:cxnLst/>
            <a:rect l="l" t="t" r="r" b="b"/>
            <a:pathLst>
              <a:path w="11042" h="8512" extrusionOk="0">
                <a:moveTo>
                  <a:pt x="10984" y="0"/>
                </a:moveTo>
                <a:lnTo>
                  <a:pt x="10984" y="58"/>
                </a:lnTo>
                <a:lnTo>
                  <a:pt x="10697" y="288"/>
                </a:lnTo>
                <a:lnTo>
                  <a:pt x="10467" y="575"/>
                </a:lnTo>
                <a:lnTo>
                  <a:pt x="9834" y="978"/>
                </a:lnTo>
                <a:lnTo>
                  <a:pt x="9202" y="1266"/>
                </a:lnTo>
                <a:lnTo>
                  <a:pt x="8512" y="1496"/>
                </a:lnTo>
                <a:lnTo>
                  <a:pt x="7822" y="1668"/>
                </a:lnTo>
                <a:lnTo>
                  <a:pt x="7074" y="1841"/>
                </a:lnTo>
                <a:lnTo>
                  <a:pt x="5636" y="2013"/>
                </a:lnTo>
                <a:lnTo>
                  <a:pt x="4716" y="2128"/>
                </a:lnTo>
                <a:lnTo>
                  <a:pt x="3854" y="2301"/>
                </a:lnTo>
                <a:lnTo>
                  <a:pt x="2991" y="2473"/>
                </a:lnTo>
                <a:lnTo>
                  <a:pt x="2128" y="2761"/>
                </a:lnTo>
                <a:lnTo>
                  <a:pt x="1783" y="2933"/>
                </a:lnTo>
                <a:lnTo>
                  <a:pt x="1438" y="3163"/>
                </a:lnTo>
                <a:lnTo>
                  <a:pt x="1151" y="3393"/>
                </a:lnTo>
                <a:lnTo>
                  <a:pt x="863" y="3623"/>
                </a:lnTo>
                <a:lnTo>
                  <a:pt x="633" y="3968"/>
                </a:lnTo>
                <a:lnTo>
                  <a:pt x="403" y="4256"/>
                </a:lnTo>
                <a:lnTo>
                  <a:pt x="231" y="4601"/>
                </a:lnTo>
                <a:lnTo>
                  <a:pt x="116" y="5003"/>
                </a:lnTo>
                <a:lnTo>
                  <a:pt x="58" y="5348"/>
                </a:lnTo>
                <a:lnTo>
                  <a:pt x="1" y="5751"/>
                </a:lnTo>
                <a:lnTo>
                  <a:pt x="58" y="6096"/>
                </a:lnTo>
                <a:lnTo>
                  <a:pt x="116" y="6499"/>
                </a:lnTo>
                <a:lnTo>
                  <a:pt x="173" y="6901"/>
                </a:lnTo>
                <a:lnTo>
                  <a:pt x="346" y="7246"/>
                </a:lnTo>
                <a:lnTo>
                  <a:pt x="518" y="7534"/>
                </a:lnTo>
                <a:lnTo>
                  <a:pt x="748" y="7821"/>
                </a:lnTo>
                <a:lnTo>
                  <a:pt x="1036" y="8051"/>
                </a:lnTo>
                <a:lnTo>
                  <a:pt x="1266" y="8224"/>
                </a:lnTo>
                <a:lnTo>
                  <a:pt x="1611" y="8396"/>
                </a:lnTo>
                <a:lnTo>
                  <a:pt x="1898" y="8454"/>
                </a:lnTo>
                <a:lnTo>
                  <a:pt x="2243" y="8511"/>
                </a:lnTo>
                <a:lnTo>
                  <a:pt x="2588" y="8511"/>
                </a:lnTo>
                <a:lnTo>
                  <a:pt x="3279" y="8396"/>
                </a:lnTo>
                <a:lnTo>
                  <a:pt x="3969" y="8224"/>
                </a:lnTo>
                <a:lnTo>
                  <a:pt x="4659" y="7936"/>
                </a:lnTo>
                <a:lnTo>
                  <a:pt x="5291" y="7649"/>
                </a:lnTo>
                <a:lnTo>
                  <a:pt x="5809" y="7361"/>
                </a:lnTo>
                <a:lnTo>
                  <a:pt x="6671" y="6844"/>
                </a:lnTo>
                <a:lnTo>
                  <a:pt x="7477" y="6211"/>
                </a:lnTo>
                <a:lnTo>
                  <a:pt x="8282" y="5521"/>
                </a:lnTo>
                <a:lnTo>
                  <a:pt x="8972" y="4716"/>
                </a:lnTo>
                <a:lnTo>
                  <a:pt x="9604" y="3911"/>
                </a:lnTo>
                <a:lnTo>
                  <a:pt x="10122" y="2991"/>
                </a:lnTo>
                <a:lnTo>
                  <a:pt x="10524" y="2071"/>
                </a:lnTo>
                <a:lnTo>
                  <a:pt x="10869" y="1150"/>
                </a:lnTo>
                <a:lnTo>
                  <a:pt x="10984" y="460"/>
                </a:lnTo>
                <a:lnTo>
                  <a:pt x="11042" y="115"/>
                </a:lnTo>
                <a:lnTo>
                  <a:pt x="10984"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187" name="Google Shape;187;p7"/>
          <p:cNvSpPr/>
          <p:nvPr/>
        </p:nvSpPr>
        <p:spPr>
          <a:xfrm>
            <a:off x="658930" y="1266547"/>
            <a:ext cx="206548" cy="458171"/>
          </a:xfrm>
          <a:custGeom>
            <a:avLst/>
            <a:gdLst/>
            <a:ahLst/>
            <a:cxnLst/>
            <a:rect l="l" t="t" r="r" b="b"/>
            <a:pathLst>
              <a:path w="5004" h="11100" extrusionOk="0">
                <a:moveTo>
                  <a:pt x="3336" y="1"/>
                </a:moveTo>
                <a:lnTo>
                  <a:pt x="3106" y="173"/>
                </a:lnTo>
                <a:lnTo>
                  <a:pt x="2646" y="576"/>
                </a:lnTo>
                <a:lnTo>
                  <a:pt x="2070" y="1208"/>
                </a:lnTo>
                <a:lnTo>
                  <a:pt x="1553" y="1899"/>
                </a:lnTo>
                <a:lnTo>
                  <a:pt x="1093" y="2704"/>
                </a:lnTo>
                <a:lnTo>
                  <a:pt x="690" y="3509"/>
                </a:lnTo>
                <a:lnTo>
                  <a:pt x="403" y="4371"/>
                </a:lnTo>
                <a:lnTo>
                  <a:pt x="173" y="5234"/>
                </a:lnTo>
                <a:lnTo>
                  <a:pt x="58" y="6097"/>
                </a:lnTo>
                <a:lnTo>
                  <a:pt x="0" y="6959"/>
                </a:lnTo>
                <a:lnTo>
                  <a:pt x="0" y="7477"/>
                </a:lnTo>
                <a:lnTo>
                  <a:pt x="58" y="8109"/>
                </a:lnTo>
                <a:lnTo>
                  <a:pt x="115" y="8742"/>
                </a:lnTo>
                <a:lnTo>
                  <a:pt x="288" y="9317"/>
                </a:lnTo>
                <a:lnTo>
                  <a:pt x="518" y="9892"/>
                </a:lnTo>
                <a:lnTo>
                  <a:pt x="805" y="10410"/>
                </a:lnTo>
                <a:lnTo>
                  <a:pt x="1035" y="10582"/>
                </a:lnTo>
                <a:lnTo>
                  <a:pt x="1208" y="10755"/>
                </a:lnTo>
                <a:lnTo>
                  <a:pt x="1495" y="10927"/>
                </a:lnTo>
                <a:lnTo>
                  <a:pt x="1725" y="10985"/>
                </a:lnTo>
                <a:lnTo>
                  <a:pt x="2070" y="11042"/>
                </a:lnTo>
                <a:lnTo>
                  <a:pt x="2416" y="11100"/>
                </a:lnTo>
                <a:lnTo>
                  <a:pt x="2703" y="11042"/>
                </a:lnTo>
                <a:lnTo>
                  <a:pt x="3048" y="10985"/>
                </a:lnTo>
                <a:lnTo>
                  <a:pt x="3336" y="10812"/>
                </a:lnTo>
                <a:lnTo>
                  <a:pt x="3681" y="10697"/>
                </a:lnTo>
                <a:lnTo>
                  <a:pt x="3911" y="10525"/>
                </a:lnTo>
                <a:lnTo>
                  <a:pt x="4198" y="10295"/>
                </a:lnTo>
                <a:lnTo>
                  <a:pt x="4428" y="10064"/>
                </a:lnTo>
                <a:lnTo>
                  <a:pt x="4601" y="9777"/>
                </a:lnTo>
                <a:lnTo>
                  <a:pt x="4773" y="9489"/>
                </a:lnTo>
                <a:lnTo>
                  <a:pt x="4888" y="9202"/>
                </a:lnTo>
                <a:lnTo>
                  <a:pt x="4946" y="8857"/>
                </a:lnTo>
                <a:lnTo>
                  <a:pt x="5003" y="8569"/>
                </a:lnTo>
                <a:lnTo>
                  <a:pt x="5003" y="7879"/>
                </a:lnTo>
                <a:lnTo>
                  <a:pt x="4888" y="7132"/>
                </a:lnTo>
                <a:lnTo>
                  <a:pt x="4716" y="6384"/>
                </a:lnTo>
                <a:lnTo>
                  <a:pt x="4428" y="5636"/>
                </a:lnTo>
                <a:lnTo>
                  <a:pt x="4141" y="4889"/>
                </a:lnTo>
                <a:lnTo>
                  <a:pt x="3681" y="3739"/>
                </a:lnTo>
                <a:lnTo>
                  <a:pt x="3508" y="3106"/>
                </a:lnTo>
                <a:lnTo>
                  <a:pt x="3336" y="2531"/>
                </a:lnTo>
                <a:lnTo>
                  <a:pt x="3221" y="1899"/>
                </a:lnTo>
                <a:lnTo>
                  <a:pt x="3163" y="1266"/>
                </a:lnTo>
                <a:lnTo>
                  <a:pt x="3278" y="633"/>
                </a:lnTo>
                <a:lnTo>
                  <a:pt x="3451" y="58"/>
                </a:lnTo>
                <a:lnTo>
                  <a:pt x="3451" y="1"/>
                </a:lnTo>
                <a:close/>
              </a:path>
            </a:pathLst>
          </a:custGeom>
          <a:solidFill>
            <a:schemeClr val="accent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188" name="Google Shape;188;p7"/>
          <p:cNvSpPr/>
          <p:nvPr/>
        </p:nvSpPr>
        <p:spPr>
          <a:xfrm>
            <a:off x="11373691" y="5185478"/>
            <a:ext cx="394068" cy="315767"/>
          </a:xfrm>
          <a:custGeom>
            <a:avLst/>
            <a:gdLst/>
            <a:ahLst/>
            <a:cxnLst/>
            <a:rect l="l" t="t" r="r" b="b"/>
            <a:pathLst>
              <a:path w="9547" h="7650" extrusionOk="0">
                <a:moveTo>
                  <a:pt x="6902" y="1"/>
                </a:moveTo>
                <a:lnTo>
                  <a:pt x="6557" y="58"/>
                </a:lnTo>
                <a:lnTo>
                  <a:pt x="6212" y="116"/>
                </a:lnTo>
                <a:lnTo>
                  <a:pt x="5924" y="231"/>
                </a:lnTo>
                <a:lnTo>
                  <a:pt x="5636" y="346"/>
                </a:lnTo>
                <a:lnTo>
                  <a:pt x="5349" y="576"/>
                </a:lnTo>
                <a:lnTo>
                  <a:pt x="4831" y="979"/>
                </a:lnTo>
                <a:lnTo>
                  <a:pt x="4371" y="1611"/>
                </a:lnTo>
                <a:lnTo>
                  <a:pt x="3911" y="2244"/>
                </a:lnTo>
                <a:lnTo>
                  <a:pt x="3566" y="2934"/>
                </a:lnTo>
                <a:lnTo>
                  <a:pt x="3221" y="3624"/>
                </a:lnTo>
                <a:lnTo>
                  <a:pt x="2646" y="4716"/>
                </a:lnTo>
                <a:lnTo>
                  <a:pt x="2301" y="5292"/>
                </a:lnTo>
                <a:lnTo>
                  <a:pt x="1956" y="5809"/>
                </a:lnTo>
                <a:lnTo>
                  <a:pt x="1553" y="6327"/>
                </a:lnTo>
                <a:lnTo>
                  <a:pt x="1151" y="6787"/>
                </a:lnTo>
                <a:lnTo>
                  <a:pt x="633" y="7132"/>
                </a:lnTo>
                <a:lnTo>
                  <a:pt x="58" y="7419"/>
                </a:lnTo>
                <a:lnTo>
                  <a:pt x="1" y="7419"/>
                </a:lnTo>
                <a:lnTo>
                  <a:pt x="58" y="7477"/>
                </a:lnTo>
                <a:lnTo>
                  <a:pt x="403" y="7534"/>
                </a:lnTo>
                <a:lnTo>
                  <a:pt x="978" y="7649"/>
                </a:lnTo>
                <a:lnTo>
                  <a:pt x="1841" y="7649"/>
                </a:lnTo>
                <a:lnTo>
                  <a:pt x="2704" y="7592"/>
                </a:lnTo>
                <a:lnTo>
                  <a:pt x="3566" y="7362"/>
                </a:lnTo>
                <a:lnTo>
                  <a:pt x="4429" y="7132"/>
                </a:lnTo>
                <a:lnTo>
                  <a:pt x="5291" y="6787"/>
                </a:lnTo>
                <a:lnTo>
                  <a:pt x="6096" y="6384"/>
                </a:lnTo>
                <a:lnTo>
                  <a:pt x="6844" y="5867"/>
                </a:lnTo>
                <a:lnTo>
                  <a:pt x="7534" y="5349"/>
                </a:lnTo>
                <a:lnTo>
                  <a:pt x="7879" y="5004"/>
                </a:lnTo>
                <a:lnTo>
                  <a:pt x="8339" y="4544"/>
                </a:lnTo>
                <a:lnTo>
                  <a:pt x="8742" y="4084"/>
                </a:lnTo>
                <a:lnTo>
                  <a:pt x="9087" y="3566"/>
                </a:lnTo>
                <a:lnTo>
                  <a:pt x="9374" y="3049"/>
                </a:lnTo>
                <a:lnTo>
                  <a:pt x="9489" y="2474"/>
                </a:lnTo>
                <a:lnTo>
                  <a:pt x="9547" y="2186"/>
                </a:lnTo>
                <a:lnTo>
                  <a:pt x="9547" y="1899"/>
                </a:lnTo>
                <a:lnTo>
                  <a:pt x="9489" y="1611"/>
                </a:lnTo>
                <a:lnTo>
                  <a:pt x="9374" y="1381"/>
                </a:lnTo>
                <a:lnTo>
                  <a:pt x="9202" y="1094"/>
                </a:lnTo>
                <a:lnTo>
                  <a:pt x="8972" y="806"/>
                </a:lnTo>
                <a:lnTo>
                  <a:pt x="8742" y="633"/>
                </a:lnTo>
                <a:lnTo>
                  <a:pt x="8454" y="403"/>
                </a:lnTo>
                <a:lnTo>
                  <a:pt x="8167" y="288"/>
                </a:lnTo>
                <a:lnTo>
                  <a:pt x="7822" y="173"/>
                </a:lnTo>
                <a:lnTo>
                  <a:pt x="7534" y="58"/>
                </a:lnTo>
                <a:lnTo>
                  <a:pt x="7247" y="1"/>
                </a:ln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189" name="Google Shape;189;p7"/>
          <p:cNvSpPr/>
          <p:nvPr/>
        </p:nvSpPr>
        <p:spPr>
          <a:xfrm>
            <a:off x="1176374" y="5767025"/>
            <a:ext cx="420196" cy="899667"/>
          </a:xfrm>
          <a:custGeom>
            <a:avLst/>
            <a:gdLst/>
            <a:ahLst/>
            <a:cxnLst/>
            <a:rect l="l" t="t" r="r" b="b"/>
            <a:pathLst>
              <a:path w="10180" h="21796" extrusionOk="0">
                <a:moveTo>
                  <a:pt x="9719" y="1"/>
                </a:moveTo>
                <a:lnTo>
                  <a:pt x="9317" y="174"/>
                </a:lnTo>
                <a:lnTo>
                  <a:pt x="8569" y="691"/>
                </a:lnTo>
                <a:lnTo>
                  <a:pt x="7477" y="1439"/>
                </a:lnTo>
                <a:lnTo>
                  <a:pt x="6499" y="2359"/>
                </a:lnTo>
                <a:lnTo>
                  <a:pt x="5521" y="3279"/>
                </a:lnTo>
                <a:lnTo>
                  <a:pt x="4659" y="4314"/>
                </a:lnTo>
                <a:lnTo>
                  <a:pt x="3854" y="5407"/>
                </a:lnTo>
                <a:lnTo>
                  <a:pt x="3049" y="6499"/>
                </a:lnTo>
                <a:lnTo>
                  <a:pt x="2358" y="7649"/>
                </a:lnTo>
                <a:lnTo>
                  <a:pt x="1726" y="8799"/>
                </a:lnTo>
                <a:lnTo>
                  <a:pt x="1266" y="9777"/>
                </a:lnTo>
                <a:lnTo>
                  <a:pt x="863" y="10755"/>
                </a:lnTo>
                <a:lnTo>
                  <a:pt x="576" y="11790"/>
                </a:lnTo>
                <a:lnTo>
                  <a:pt x="288" y="12825"/>
                </a:lnTo>
                <a:lnTo>
                  <a:pt x="116" y="13860"/>
                </a:lnTo>
                <a:lnTo>
                  <a:pt x="1" y="14895"/>
                </a:lnTo>
                <a:lnTo>
                  <a:pt x="1" y="15988"/>
                </a:lnTo>
                <a:lnTo>
                  <a:pt x="116" y="17023"/>
                </a:lnTo>
                <a:lnTo>
                  <a:pt x="288" y="17943"/>
                </a:lnTo>
                <a:lnTo>
                  <a:pt x="576" y="18806"/>
                </a:lnTo>
                <a:lnTo>
                  <a:pt x="978" y="19611"/>
                </a:lnTo>
                <a:lnTo>
                  <a:pt x="1266" y="19956"/>
                </a:lnTo>
                <a:lnTo>
                  <a:pt x="1496" y="20301"/>
                </a:lnTo>
                <a:lnTo>
                  <a:pt x="1841" y="20646"/>
                </a:lnTo>
                <a:lnTo>
                  <a:pt x="2128" y="20933"/>
                </a:lnTo>
                <a:lnTo>
                  <a:pt x="2473" y="21163"/>
                </a:lnTo>
                <a:lnTo>
                  <a:pt x="2876" y="21393"/>
                </a:lnTo>
                <a:lnTo>
                  <a:pt x="3279" y="21566"/>
                </a:lnTo>
                <a:lnTo>
                  <a:pt x="3739" y="21681"/>
                </a:lnTo>
                <a:lnTo>
                  <a:pt x="4199" y="21796"/>
                </a:lnTo>
                <a:lnTo>
                  <a:pt x="5636" y="21796"/>
                </a:lnTo>
                <a:lnTo>
                  <a:pt x="6039" y="21681"/>
                </a:lnTo>
                <a:lnTo>
                  <a:pt x="6441" y="21566"/>
                </a:lnTo>
                <a:lnTo>
                  <a:pt x="6844" y="21451"/>
                </a:lnTo>
                <a:lnTo>
                  <a:pt x="7247" y="21278"/>
                </a:lnTo>
                <a:lnTo>
                  <a:pt x="7592" y="21048"/>
                </a:lnTo>
                <a:lnTo>
                  <a:pt x="7937" y="20761"/>
                </a:lnTo>
                <a:lnTo>
                  <a:pt x="8224" y="20473"/>
                </a:lnTo>
                <a:lnTo>
                  <a:pt x="8512" y="20186"/>
                </a:lnTo>
                <a:lnTo>
                  <a:pt x="8972" y="19496"/>
                </a:lnTo>
                <a:lnTo>
                  <a:pt x="9374" y="18691"/>
                </a:lnTo>
                <a:lnTo>
                  <a:pt x="9719" y="17828"/>
                </a:lnTo>
                <a:lnTo>
                  <a:pt x="9892" y="17023"/>
                </a:lnTo>
                <a:lnTo>
                  <a:pt x="10064" y="16218"/>
                </a:lnTo>
                <a:lnTo>
                  <a:pt x="10122" y="15413"/>
                </a:lnTo>
                <a:lnTo>
                  <a:pt x="10179" y="14550"/>
                </a:lnTo>
                <a:lnTo>
                  <a:pt x="10122" y="13688"/>
                </a:lnTo>
                <a:lnTo>
                  <a:pt x="10064" y="12882"/>
                </a:lnTo>
                <a:lnTo>
                  <a:pt x="9892" y="11215"/>
                </a:lnTo>
                <a:lnTo>
                  <a:pt x="9547" y="9087"/>
                </a:lnTo>
                <a:lnTo>
                  <a:pt x="9202" y="6902"/>
                </a:lnTo>
                <a:lnTo>
                  <a:pt x="9087" y="5752"/>
                </a:lnTo>
                <a:lnTo>
                  <a:pt x="8972" y="4659"/>
                </a:lnTo>
                <a:lnTo>
                  <a:pt x="8972" y="3566"/>
                </a:lnTo>
                <a:lnTo>
                  <a:pt x="9087" y="2474"/>
                </a:lnTo>
                <a:lnTo>
                  <a:pt x="9202" y="1841"/>
                </a:lnTo>
                <a:lnTo>
                  <a:pt x="9374" y="1266"/>
                </a:lnTo>
                <a:lnTo>
                  <a:pt x="9547" y="634"/>
                </a:lnTo>
                <a:lnTo>
                  <a:pt x="9834" y="58"/>
                </a:lnTo>
                <a:lnTo>
                  <a:pt x="9834" y="1"/>
                </a:lnTo>
                <a:close/>
              </a:path>
            </a:pathLst>
          </a:custGeom>
          <a:solidFill>
            <a:schemeClr val="accent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190" name="Google Shape;190;p7"/>
          <p:cNvSpPr/>
          <p:nvPr/>
        </p:nvSpPr>
        <p:spPr>
          <a:xfrm>
            <a:off x="1788796" y="5843015"/>
            <a:ext cx="375081" cy="505639"/>
          </a:xfrm>
          <a:custGeom>
            <a:avLst/>
            <a:gdLst/>
            <a:ahLst/>
            <a:cxnLst/>
            <a:rect l="l" t="t" r="r" b="b"/>
            <a:pathLst>
              <a:path w="9087" h="12250" extrusionOk="0">
                <a:moveTo>
                  <a:pt x="288" y="0"/>
                </a:moveTo>
                <a:lnTo>
                  <a:pt x="230" y="58"/>
                </a:lnTo>
                <a:lnTo>
                  <a:pt x="173" y="288"/>
                </a:lnTo>
                <a:lnTo>
                  <a:pt x="58" y="863"/>
                </a:lnTo>
                <a:lnTo>
                  <a:pt x="0" y="1668"/>
                </a:lnTo>
                <a:lnTo>
                  <a:pt x="0" y="2530"/>
                </a:lnTo>
                <a:lnTo>
                  <a:pt x="0" y="3336"/>
                </a:lnTo>
                <a:lnTo>
                  <a:pt x="115" y="4198"/>
                </a:lnTo>
                <a:lnTo>
                  <a:pt x="288" y="5003"/>
                </a:lnTo>
                <a:lnTo>
                  <a:pt x="460" y="5808"/>
                </a:lnTo>
                <a:lnTo>
                  <a:pt x="748" y="6613"/>
                </a:lnTo>
                <a:lnTo>
                  <a:pt x="978" y="7361"/>
                </a:lnTo>
                <a:lnTo>
                  <a:pt x="1266" y="7994"/>
                </a:lnTo>
                <a:lnTo>
                  <a:pt x="1553" y="8569"/>
                </a:lnTo>
                <a:lnTo>
                  <a:pt x="1898" y="9144"/>
                </a:lnTo>
                <a:lnTo>
                  <a:pt x="2243" y="9719"/>
                </a:lnTo>
                <a:lnTo>
                  <a:pt x="2646" y="10236"/>
                </a:lnTo>
                <a:lnTo>
                  <a:pt x="3106" y="10696"/>
                </a:lnTo>
                <a:lnTo>
                  <a:pt x="3566" y="11156"/>
                </a:lnTo>
                <a:lnTo>
                  <a:pt x="4141" y="11559"/>
                </a:lnTo>
                <a:lnTo>
                  <a:pt x="4658" y="11847"/>
                </a:lnTo>
                <a:lnTo>
                  <a:pt x="5176" y="12077"/>
                </a:lnTo>
                <a:lnTo>
                  <a:pt x="5694" y="12192"/>
                </a:lnTo>
                <a:lnTo>
                  <a:pt x="6211" y="12249"/>
                </a:lnTo>
                <a:lnTo>
                  <a:pt x="6786" y="12192"/>
                </a:lnTo>
                <a:lnTo>
                  <a:pt x="7304" y="12077"/>
                </a:lnTo>
                <a:lnTo>
                  <a:pt x="7764" y="11789"/>
                </a:lnTo>
                <a:lnTo>
                  <a:pt x="8224" y="11386"/>
                </a:lnTo>
                <a:lnTo>
                  <a:pt x="8626" y="10984"/>
                </a:lnTo>
                <a:lnTo>
                  <a:pt x="8856" y="10466"/>
                </a:lnTo>
                <a:lnTo>
                  <a:pt x="9029" y="10006"/>
                </a:lnTo>
                <a:lnTo>
                  <a:pt x="9086" y="9489"/>
                </a:lnTo>
                <a:lnTo>
                  <a:pt x="9086" y="8971"/>
                </a:lnTo>
                <a:lnTo>
                  <a:pt x="8971" y="8454"/>
                </a:lnTo>
                <a:lnTo>
                  <a:pt x="8741" y="7936"/>
                </a:lnTo>
                <a:lnTo>
                  <a:pt x="8454" y="7419"/>
                </a:lnTo>
                <a:lnTo>
                  <a:pt x="8166" y="7016"/>
                </a:lnTo>
                <a:lnTo>
                  <a:pt x="7879" y="6613"/>
                </a:lnTo>
                <a:lnTo>
                  <a:pt x="7131" y="5866"/>
                </a:lnTo>
                <a:lnTo>
                  <a:pt x="6326" y="5176"/>
                </a:lnTo>
                <a:lnTo>
                  <a:pt x="5521" y="4601"/>
                </a:lnTo>
                <a:lnTo>
                  <a:pt x="4371" y="3911"/>
                </a:lnTo>
                <a:lnTo>
                  <a:pt x="3221" y="3163"/>
                </a:lnTo>
                <a:lnTo>
                  <a:pt x="2646" y="2760"/>
                </a:lnTo>
                <a:lnTo>
                  <a:pt x="2071" y="2300"/>
                </a:lnTo>
                <a:lnTo>
                  <a:pt x="1611" y="1840"/>
                </a:lnTo>
                <a:lnTo>
                  <a:pt x="1151" y="1380"/>
                </a:lnTo>
                <a:lnTo>
                  <a:pt x="690" y="748"/>
                </a:lnTo>
                <a:lnTo>
                  <a:pt x="288"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191" name="Google Shape;191;p7"/>
          <p:cNvSpPr/>
          <p:nvPr/>
        </p:nvSpPr>
        <p:spPr>
          <a:xfrm>
            <a:off x="10796891" y="6315345"/>
            <a:ext cx="424943" cy="386969"/>
          </a:xfrm>
          <a:custGeom>
            <a:avLst/>
            <a:gdLst/>
            <a:ahLst/>
            <a:cxnLst/>
            <a:rect l="l" t="t" r="r" b="b"/>
            <a:pathLst>
              <a:path w="10295" h="9375" extrusionOk="0">
                <a:moveTo>
                  <a:pt x="1" y="1"/>
                </a:moveTo>
                <a:lnTo>
                  <a:pt x="1" y="58"/>
                </a:lnTo>
                <a:lnTo>
                  <a:pt x="1" y="288"/>
                </a:lnTo>
                <a:lnTo>
                  <a:pt x="58" y="864"/>
                </a:lnTo>
                <a:lnTo>
                  <a:pt x="173" y="1554"/>
                </a:lnTo>
                <a:lnTo>
                  <a:pt x="403" y="2301"/>
                </a:lnTo>
                <a:lnTo>
                  <a:pt x="633" y="3049"/>
                </a:lnTo>
                <a:lnTo>
                  <a:pt x="978" y="3739"/>
                </a:lnTo>
                <a:lnTo>
                  <a:pt x="1323" y="4429"/>
                </a:lnTo>
                <a:lnTo>
                  <a:pt x="1668" y="5119"/>
                </a:lnTo>
                <a:lnTo>
                  <a:pt x="2128" y="5752"/>
                </a:lnTo>
                <a:lnTo>
                  <a:pt x="2531" y="6327"/>
                </a:lnTo>
                <a:lnTo>
                  <a:pt x="2934" y="6787"/>
                </a:lnTo>
                <a:lnTo>
                  <a:pt x="3336" y="7247"/>
                </a:lnTo>
                <a:lnTo>
                  <a:pt x="3796" y="7707"/>
                </a:lnTo>
                <a:lnTo>
                  <a:pt x="4256" y="8052"/>
                </a:lnTo>
                <a:lnTo>
                  <a:pt x="4716" y="8397"/>
                </a:lnTo>
                <a:lnTo>
                  <a:pt x="5234" y="8742"/>
                </a:lnTo>
                <a:lnTo>
                  <a:pt x="5809" y="8972"/>
                </a:lnTo>
                <a:lnTo>
                  <a:pt x="6384" y="9202"/>
                </a:lnTo>
                <a:lnTo>
                  <a:pt x="6901" y="9317"/>
                </a:lnTo>
                <a:lnTo>
                  <a:pt x="7419" y="9375"/>
                </a:lnTo>
                <a:lnTo>
                  <a:pt x="7937" y="9375"/>
                </a:lnTo>
                <a:lnTo>
                  <a:pt x="8397" y="9317"/>
                </a:lnTo>
                <a:lnTo>
                  <a:pt x="8857" y="9144"/>
                </a:lnTo>
                <a:lnTo>
                  <a:pt x="9259" y="8857"/>
                </a:lnTo>
                <a:lnTo>
                  <a:pt x="9662" y="8512"/>
                </a:lnTo>
                <a:lnTo>
                  <a:pt x="9949" y="8052"/>
                </a:lnTo>
                <a:lnTo>
                  <a:pt x="10179" y="7534"/>
                </a:lnTo>
                <a:lnTo>
                  <a:pt x="10294" y="7074"/>
                </a:lnTo>
                <a:lnTo>
                  <a:pt x="10294" y="6614"/>
                </a:lnTo>
                <a:lnTo>
                  <a:pt x="10237" y="6097"/>
                </a:lnTo>
                <a:lnTo>
                  <a:pt x="10064" y="5694"/>
                </a:lnTo>
                <a:lnTo>
                  <a:pt x="9834" y="5234"/>
                </a:lnTo>
                <a:lnTo>
                  <a:pt x="9547" y="4831"/>
                </a:lnTo>
                <a:lnTo>
                  <a:pt x="9144" y="4486"/>
                </a:lnTo>
                <a:lnTo>
                  <a:pt x="8799" y="4199"/>
                </a:lnTo>
                <a:lnTo>
                  <a:pt x="8397" y="3911"/>
                </a:lnTo>
                <a:lnTo>
                  <a:pt x="7592" y="3451"/>
                </a:lnTo>
                <a:lnTo>
                  <a:pt x="6671" y="3049"/>
                </a:lnTo>
                <a:lnTo>
                  <a:pt x="5809" y="2761"/>
                </a:lnTo>
                <a:lnTo>
                  <a:pt x="4601" y="2416"/>
                </a:lnTo>
                <a:lnTo>
                  <a:pt x="3394" y="2014"/>
                </a:lnTo>
                <a:lnTo>
                  <a:pt x="2819" y="1841"/>
                </a:lnTo>
                <a:lnTo>
                  <a:pt x="2186" y="1611"/>
                </a:lnTo>
                <a:lnTo>
                  <a:pt x="1668" y="1324"/>
                </a:lnTo>
                <a:lnTo>
                  <a:pt x="1093" y="979"/>
                </a:lnTo>
                <a:lnTo>
                  <a:pt x="576" y="576"/>
                </a:lnTo>
                <a:lnTo>
                  <a:pt x="58" y="58"/>
                </a:lnTo>
                <a:lnTo>
                  <a:pt x="1" y="1"/>
                </a:lnTo>
                <a:close/>
              </a:path>
            </a:pathLst>
          </a:cu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192" name="Google Shape;192;p7"/>
          <p:cNvSpPr/>
          <p:nvPr/>
        </p:nvSpPr>
        <p:spPr>
          <a:xfrm>
            <a:off x="10431346" y="6208562"/>
            <a:ext cx="213689" cy="315725"/>
          </a:xfrm>
          <a:custGeom>
            <a:avLst/>
            <a:gdLst/>
            <a:ahLst/>
            <a:cxnLst/>
            <a:rect l="l" t="t" r="r" b="b"/>
            <a:pathLst>
              <a:path w="5177" h="7649" extrusionOk="0">
                <a:moveTo>
                  <a:pt x="1" y="0"/>
                </a:moveTo>
                <a:lnTo>
                  <a:pt x="1" y="58"/>
                </a:lnTo>
                <a:lnTo>
                  <a:pt x="288" y="403"/>
                </a:lnTo>
                <a:lnTo>
                  <a:pt x="518" y="863"/>
                </a:lnTo>
                <a:lnTo>
                  <a:pt x="633" y="1265"/>
                </a:lnTo>
                <a:lnTo>
                  <a:pt x="748" y="1668"/>
                </a:lnTo>
                <a:lnTo>
                  <a:pt x="863" y="2473"/>
                </a:lnTo>
                <a:lnTo>
                  <a:pt x="1036" y="4141"/>
                </a:lnTo>
                <a:lnTo>
                  <a:pt x="1093" y="4773"/>
                </a:lnTo>
                <a:lnTo>
                  <a:pt x="1266" y="5406"/>
                </a:lnTo>
                <a:lnTo>
                  <a:pt x="1438" y="5981"/>
                </a:lnTo>
                <a:lnTo>
                  <a:pt x="1726" y="6556"/>
                </a:lnTo>
                <a:lnTo>
                  <a:pt x="1898" y="6843"/>
                </a:lnTo>
                <a:lnTo>
                  <a:pt x="2128" y="7131"/>
                </a:lnTo>
                <a:lnTo>
                  <a:pt x="2416" y="7303"/>
                </a:lnTo>
                <a:lnTo>
                  <a:pt x="2646" y="7476"/>
                </a:lnTo>
                <a:lnTo>
                  <a:pt x="2934" y="7591"/>
                </a:lnTo>
                <a:lnTo>
                  <a:pt x="3279" y="7649"/>
                </a:lnTo>
                <a:lnTo>
                  <a:pt x="3624" y="7649"/>
                </a:lnTo>
                <a:lnTo>
                  <a:pt x="3969" y="7534"/>
                </a:lnTo>
                <a:lnTo>
                  <a:pt x="4314" y="7418"/>
                </a:lnTo>
                <a:lnTo>
                  <a:pt x="4601" y="7188"/>
                </a:lnTo>
                <a:lnTo>
                  <a:pt x="4774" y="6958"/>
                </a:lnTo>
                <a:lnTo>
                  <a:pt x="4946" y="6728"/>
                </a:lnTo>
                <a:lnTo>
                  <a:pt x="5119" y="6383"/>
                </a:lnTo>
                <a:lnTo>
                  <a:pt x="5176" y="6096"/>
                </a:lnTo>
                <a:lnTo>
                  <a:pt x="5176" y="5693"/>
                </a:lnTo>
                <a:lnTo>
                  <a:pt x="5176" y="5348"/>
                </a:lnTo>
                <a:lnTo>
                  <a:pt x="5119" y="4946"/>
                </a:lnTo>
                <a:lnTo>
                  <a:pt x="5004" y="4543"/>
                </a:lnTo>
                <a:lnTo>
                  <a:pt x="4889" y="4198"/>
                </a:lnTo>
                <a:lnTo>
                  <a:pt x="4716" y="3796"/>
                </a:lnTo>
                <a:lnTo>
                  <a:pt x="4314" y="3106"/>
                </a:lnTo>
                <a:lnTo>
                  <a:pt x="3796" y="2473"/>
                </a:lnTo>
                <a:lnTo>
                  <a:pt x="3106" y="1783"/>
                </a:lnTo>
                <a:lnTo>
                  <a:pt x="2301" y="1093"/>
                </a:lnTo>
                <a:lnTo>
                  <a:pt x="1438" y="575"/>
                </a:lnTo>
                <a:lnTo>
                  <a:pt x="978" y="345"/>
                </a:lnTo>
                <a:lnTo>
                  <a:pt x="518" y="115"/>
                </a:lnTo>
                <a:lnTo>
                  <a:pt x="231" y="58"/>
                </a:lnTo>
                <a:lnTo>
                  <a:pt x="58" y="0"/>
                </a:ln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193" name="Google Shape;193;p7"/>
          <p:cNvSpPr/>
          <p:nvPr/>
        </p:nvSpPr>
        <p:spPr>
          <a:xfrm>
            <a:off x="11145844" y="5555771"/>
            <a:ext cx="852157" cy="351347"/>
          </a:xfrm>
          <a:custGeom>
            <a:avLst/>
            <a:gdLst/>
            <a:ahLst/>
            <a:cxnLst/>
            <a:rect l="l" t="t" r="r" b="b"/>
            <a:pathLst>
              <a:path w="20645" h="8512" extrusionOk="0">
                <a:moveTo>
                  <a:pt x="15699" y="1"/>
                </a:moveTo>
                <a:lnTo>
                  <a:pt x="14779" y="58"/>
                </a:lnTo>
                <a:lnTo>
                  <a:pt x="13802" y="231"/>
                </a:lnTo>
                <a:lnTo>
                  <a:pt x="12882" y="461"/>
                </a:lnTo>
                <a:lnTo>
                  <a:pt x="11962" y="806"/>
                </a:lnTo>
                <a:lnTo>
                  <a:pt x="11099" y="1151"/>
                </a:lnTo>
                <a:lnTo>
                  <a:pt x="9316" y="1899"/>
                </a:lnTo>
                <a:lnTo>
                  <a:pt x="8224" y="2416"/>
                </a:lnTo>
                <a:lnTo>
                  <a:pt x="7131" y="2934"/>
                </a:lnTo>
                <a:lnTo>
                  <a:pt x="5981" y="3451"/>
                </a:lnTo>
                <a:lnTo>
                  <a:pt x="4831" y="3854"/>
                </a:lnTo>
                <a:lnTo>
                  <a:pt x="3623" y="4256"/>
                </a:lnTo>
                <a:lnTo>
                  <a:pt x="3048" y="4371"/>
                </a:lnTo>
                <a:lnTo>
                  <a:pt x="2473" y="4429"/>
                </a:lnTo>
                <a:lnTo>
                  <a:pt x="1840" y="4486"/>
                </a:lnTo>
                <a:lnTo>
                  <a:pt x="1265" y="4429"/>
                </a:lnTo>
                <a:lnTo>
                  <a:pt x="633" y="4371"/>
                </a:lnTo>
                <a:lnTo>
                  <a:pt x="58" y="4199"/>
                </a:lnTo>
                <a:lnTo>
                  <a:pt x="0" y="4199"/>
                </a:lnTo>
                <a:lnTo>
                  <a:pt x="0" y="4314"/>
                </a:lnTo>
                <a:lnTo>
                  <a:pt x="288" y="4601"/>
                </a:lnTo>
                <a:lnTo>
                  <a:pt x="863" y="5119"/>
                </a:lnTo>
                <a:lnTo>
                  <a:pt x="1725" y="5637"/>
                </a:lnTo>
                <a:lnTo>
                  <a:pt x="2530" y="6154"/>
                </a:lnTo>
                <a:lnTo>
                  <a:pt x="3451" y="6557"/>
                </a:lnTo>
                <a:lnTo>
                  <a:pt x="4371" y="6959"/>
                </a:lnTo>
                <a:lnTo>
                  <a:pt x="5291" y="7304"/>
                </a:lnTo>
                <a:lnTo>
                  <a:pt x="6211" y="7592"/>
                </a:lnTo>
                <a:lnTo>
                  <a:pt x="7131" y="7879"/>
                </a:lnTo>
                <a:lnTo>
                  <a:pt x="8051" y="8052"/>
                </a:lnTo>
                <a:lnTo>
                  <a:pt x="8971" y="8224"/>
                </a:lnTo>
                <a:lnTo>
                  <a:pt x="9949" y="8397"/>
                </a:lnTo>
                <a:lnTo>
                  <a:pt x="10869" y="8454"/>
                </a:lnTo>
                <a:lnTo>
                  <a:pt x="11847" y="8512"/>
                </a:lnTo>
                <a:lnTo>
                  <a:pt x="12767" y="8512"/>
                </a:lnTo>
                <a:lnTo>
                  <a:pt x="13744" y="8454"/>
                </a:lnTo>
                <a:lnTo>
                  <a:pt x="14664" y="8339"/>
                </a:lnTo>
                <a:lnTo>
                  <a:pt x="15584" y="8167"/>
                </a:lnTo>
                <a:lnTo>
                  <a:pt x="16275" y="7994"/>
                </a:lnTo>
                <a:lnTo>
                  <a:pt x="17022" y="7707"/>
                </a:lnTo>
                <a:lnTo>
                  <a:pt x="17827" y="7419"/>
                </a:lnTo>
                <a:lnTo>
                  <a:pt x="18517" y="7017"/>
                </a:lnTo>
                <a:lnTo>
                  <a:pt x="19207" y="6557"/>
                </a:lnTo>
                <a:lnTo>
                  <a:pt x="19495" y="6327"/>
                </a:lnTo>
                <a:lnTo>
                  <a:pt x="19782" y="6039"/>
                </a:lnTo>
                <a:lnTo>
                  <a:pt x="20012" y="5752"/>
                </a:lnTo>
                <a:lnTo>
                  <a:pt x="20242" y="5407"/>
                </a:lnTo>
                <a:lnTo>
                  <a:pt x="20415" y="5061"/>
                </a:lnTo>
                <a:lnTo>
                  <a:pt x="20530" y="4716"/>
                </a:lnTo>
                <a:lnTo>
                  <a:pt x="20588" y="4314"/>
                </a:lnTo>
                <a:lnTo>
                  <a:pt x="20645" y="3854"/>
                </a:lnTo>
                <a:lnTo>
                  <a:pt x="20588" y="3451"/>
                </a:lnTo>
                <a:lnTo>
                  <a:pt x="20472" y="3049"/>
                </a:lnTo>
                <a:lnTo>
                  <a:pt x="20300" y="2704"/>
                </a:lnTo>
                <a:lnTo>
                  <a:pt x="20127" y="2301"/>
                </a:lnTo>
                <a:lnTo>
                  <a:pt x="19897" y="1956"/>
                </a:lnTo>
                <a:lnTo>
                  <a:pt x="19610" y="1611"/>
                </a:lnTo>
                <a:lnTo>
                  <a:pt x="19322" y="1324"/>
                </a:lnTo>
                <a:lnTo>
                  <a:pt x="18977" y="1036"/>
                </a:lnTo>
                <a:lnTo>
                  <a:pt x="18632" y="748"/>
                </a:lnTo>
                <a:lnTo>
                  <a:pt x="18230" y="576"/>
                </a:lnTo>
                <a:lnTo>
                  <a:pt x="17885" y="346"/>
                </a:lnTo>
                <a:lnTo>
                  <a:pt x="17482" y="231"/>
                </a:lnTo>
                <a:lnTo>
                  <a:pt x="17080" y="116"/>
                </a:lnTo>
                <a:lnTo>
                  <a:pt x="16677" y="58"/>
                </a:lnTo>
                <a:lnTo>
                  <a:pt x="15699" y="1"/>
                </a:lnTo>
                <a:close/>
              </a:path>
            </a:pathLst>
          </a:custGeom>
          <a:solidFill>
            <a:schemeClr val="accent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194" name="Google Shape;194;p7"/>
          <p:cNvSpPr/>
          <p:nvPr/>
        </p:nvSpPr>
        <p:spPr>
          <a:xfrm>
            <a:off x="10844360" y="5731444"/>
            <a:ext cx="726387" cy="709752"/>
          </a:xfrm>
          <a:custGeom>
            <a:avLst/>
            <a:gdLst/>
            <a:ahLst/>
            <a:cxnLst/>
            <a:rect l="l" t="t" r="r" b="b"/>
            <a:pathLst>
              <a:path w="17598" h="17195" extrusionOk="0">
                <a:moveTo>
                  <a:pt x="58" y="0"/>
                </a:moveTo>
                <a:lnTo>
                  <a:pt x="58" y="115"/>
                </a:lnTo>
                <a:lnTo>
                  <a:pt x="1" y="518"/>
                </a:lnTo>
                <a:lnTo>
                  <a:pt x="58" y="1438"/>
                </a:lnTo>
                <a:lnTo>
                  <a:pt x="231" y="2761"/>
                </a:lnTo>
                <a:lnTo>
                  <a:pt x="576" y="4083"/>
                </a:lnTo>
                <a:lnTo>
                  <a:pt x="921" y="5348"/>
                </a:lnTo>
                <a:lnTo>
                  <a:pt x="1439" y="6671"/>
                </a:lnTo>
                <a:lnTo>
                  <a:pt x="1956" y="7879"/>
                </a:lnTo>
                <a:lnTo>
                  <a:pt x="2589" y="9086"/>
                </a:lnTo>
                <a:lnTo>
                  <a:pt x="3279" y="10237"/>
                </a:lnTo>
                <a:lnTo>
                  <a:pt x="3969" y="11329"/>
                </a:lnTo>
                <a:lnTo>
                  <a:pt x="4601" y="12249"/>
                </a:lnTo>
                <a:lnTo>
                  <a:pt x="5291" y="13054"/>
                </a:lnTo>
                <a:lnTo>
                  <a:pt x="6039" y="13859"/>
                </a:lnTo>
                <a:lnTo>
                  <a:pt x="6787" y="14550"/>
                </a:lnTo>
                <a:lnTo>
                  <a:pt x="7649" y="15240"/>
                </a:lnTo>
                <a:lnTo>
                  <a:pt x="8512" y="15815"/>
                </a:lnTo>
                <a:lnTo>
                  <a:pt x="9489" y="16332"/>
                </a:lnTo>
                <a:lnTo>
                  <a:pt x="10467" y="16735"/>
                </a:lnTo>
                <a:lnTo>
                  <a:pt x="11387" y="17022"/>
                </a:lnTo>
                <a:lnTo>
                  <a:pt x="12250" y="17195"/>
                </a:lnTo>
                <a:lnTo>
                  <a:pt x="13630" y="17195"/>
                </a:lnTo>
                <a:lnTo>
                  <a:pt x="14032" y="17080"/>
                </a:lnTo>
                <a:lnTo>
                  <a:pt x="14435" y="16965"/>
                </a:lnTo>
                <a:lnTo>
                  <a:pt x="14838" y="16850"/>
                </a:lnTo>
                <a:lnTo>
                  <a:pt x="15240" y="16620"/>
                </a:lnTo>
                <a:lnTo>
                  <a:pt x="15585" y="16390"/>
                </a:lnTo>
                <a:lnTo>
                  <a:pt x="15988" y="16102"/>
                </a:lnTo>
                <a:lnTo>
                  <a:pt x="16275" y="15815"/>
                </a:lnTo>
                <a:lnTo>
                  <a:pt x="16620" y="15412"/>
                </a:lnTo>
                <a:lnTo>
                  <a:pt x="16850" y="15010"/>
                </a:lnTo>
                <a:lnTo>
                  <a:pt x="17080" y="14607"/>
                </a:lnTo>
                <a:lnTo>
                  <a:pt x="17310" y="14204"/>
                </a:lnTo>
                <a:lnTo>
                  <a:pt x="17425" y="13744"/>
                </a:lnTo>
                <a:lnTo>
                  <a:pt x="17540" y="13342"/>
                </a:lnTo>
                <a:lnTo>
                  <a:pt x="17598" y="12939"/>
                </a:lnTo>
                <a:lnTo>
                  <a:pt x="17598" y="12479"/>
                </a:lnTo>
                <a:lnTo>
                  <a:pt x="17598" y="12077"/>
                </a:lnTo>
                <a:lnTo>
                  <a:pt x="17540" y="11674"/>
                </a:lnTo>
                <a:lnTo>
                  <a:pt x="17425" y="11272"/>
                </a:lnTo>
                <a:lnTo>
                  <a:pt x="17253" y="10869"/>
                </a:lnTo>
                <a:lnTo>
                  <a:pt x="16908" y="10122"/>
                </a:lnTo>
                <a:lnTo>
                  <a:pt x="16390" y="9374"/>
                </a:lnTo>
                <a:lnTo>
                  <a:pt x="15758" y="8684"/>
                </a:lnTo>
                <a:lnTo>
                  <a:pt x="15183" y="8109"/>
                </a:lnTo>
                <a:lnTo>
                  <a:pt x="14492" y="7591"/>
                </a:lnTo>
                <a:lnTo>
                  <a:pt x="13802" y="7131"/>
                </a:lnTo>
                <a:lnTo>
                  <a:pt x="13112" y="6671"/>
                </a:lnTo>
                <a:lnTo>
                  <a:pt x="12365" y="6326"/>
                </a:lnTo>
                <a:lnTo>
                  <a:pt x="11560" y="5924"/>
                </a:lnTo>
                <a:lnTo>
                  <a:pt x="10007" y="5348"/>
                </a:lnTo>
                <a:lnTo>
                  <a:pt x="7994" y="4601"/>
                </a:lnTo>
                <a:lnTo>
                  <a:pt x="5867" y="3853"/>
                </a:lnTo>
                <a:lnTo>
                  <a:pt x="4831" y="3451"/>
                </a:lnTo>
                <a:lnTo>
                  <a:pt x="3796" y="2991"/>
                </a:lnTo>
                <a:lnTo>
                  <a:pt x="2819" y="2473"/>
                </a:lnTo>
                <a:lnTo>
                  <a:pt x="1956" y="1841"/>
                </a:lnTo>
                <a:lnTo>
                  <a:pt x="1439" y="1438"/>
                </a:lnTo>
                <a:lnTo>
                  <a:pt x="978" y="1036"/>
                </a:lnTo>
                <a:lnTo>
                  <a:pt x="518" y="518"/>
                </a:lnTo>
                <a:lnTo>
                  <a:pt x="116" y="58"/>
                </a:lnTo>
                <a:lnTo>
                  <a:pt x="58"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195" name="Google Shape;195;p7"/>
          <p:cNvSpPr/>
          <p:nvPr/>
        </p:nvSpPr>
        <p:spPr>
          <a:xfrm>
            <a:off x="10533423" y="5921318"/>
            <a:ext cx="211295" cy="166221"/>
          </a:xfrm>
          <a:custGeom>
            <a:avLst/>
            <a:gdLst/>
            <a:ahLst/>
            <a:cxnLst/>
            <a:rect l="l" t="t" r="r" b="b"/>
            <a:pathLst>
              <a:path w="5119" h="4027" extrusionOk="0">
                <a:moveTo>
                  <a:pt x="2071" y="1"/>
                </a:moveTo>
                <a:lnTo>
                  <a:pt x="1553" y="116"/>
                </a:lnTo>
                <a:lnTo>
                  <a:pt x="1208" y="231"/>
                </a:lnTo>
                <a:lnTo>
                  <a:pt x="806" y="461"/>
                </a:lnTo>
                <a:lnTo>
                  <a:pt x="518" y="748"/>
                </a:lnTo>
                <a:lnTo>
                  <a:pt x="288" y="1094"/>
                </a:lnTo>
                <a:lnTo>
                  <a:pt x="115" y="1439"/>
                </a:lnTo>
                <a:lnTo>
                  <a:pt x="0" y="1841"/>
                </a:lnTo>
                <a:lnTo>
                  <a:pt x="58" y="2244"/>
                </a:lnTo>
                <a:lnTo>
                  <a:pt x="230" y="2646"/>
                </a:lnTo>
                <a:lnTo>
                  <a:pt x="518" y="3049"/>
                </a:lnTo>
                <a:lnTo>
                  <a:pt x="863" y="3394"/>
                </a:lnTo>
                <a:lnTo>
                  <a:pt x="1266" y="3624"/>
                </a:lnTo>
                <a:lnTo>
                  <a:pt x="1726" y="3796"/>
                </a:lnTo>
                <a:lnTo>
                  <a:pt x="2186" y="3969"/>
                </a:lnTo>
                <a:lnTo>
                  <a:pt x="2646" y="4026"/>
                </a:lnTo>
                <a:lnTo>
                  <a:pt x="3106" y="3969"/>
                </a:lnTo>
                <a:lnTo>
                  <a:pt x="3566" y="3911"/>
                </a:lnTo>
                <a:lnTo>
                  <a:pt x="3968" y="3739"/>
                </a:lnTo>
                <a:lnTo>
                  <a:pt x="4313" y="3509"/>
                </a:lnTo>
                <a:lnTo>
                  <a:pt x="4659" y="3279"/>
                </a:lnTo>
                <a:lnTo>
                  <a:pt x="4889" y="2934"/>
                </a:lnTo>
                <a:lnTo>
                  <a:pt x="5061" y="2589"/>
                </a:lnTo>
                <a:lnTo>
                  <a:pt x="5119" y="2186"/>
                </a:lnTo>
                <a:lnTo>
                  <a:pt x="5119" y="1784"/>
                </a:lnTo>
                <a:lnTo>
                  <a:pt x="4946" y="1324"/>
                </a:lnTo>
                <a:lnTo>
                  <a:pt x="4659" y="979"/>
                </a:lnTo>
                <a:lnTo>
                  <a:pt x="4313" y="633"/>
                </a:lnTo>
                <a:lnTo>
                  <a:pt x="3911" y="346"/>
                </a:lnTo>
                <a:lnTo>
                  <a:pt x="3451" y="173"/>
                </a:lnTo>
                <a:lnTo>
                  <a:pt x="2991" y="58"/>
                </a:lnTo>
                <a:lnTo>
                  <a:pt x="2531" y="1"/>
                </a:lnTo>
                <a:close/>
              </a:path>
            </a:pathLst>
          </a:custGeom>
          <a:solidFill>
            <a:schemeClr val="accent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196" name="Google Shape;196;p7"/>
          <p:cNvSpPr/>
          <p:nvPr/>
        </p:nvSpPr>
        <p:spPr>
          <a:xfrm>
            <a:off x="1710453" y="6365207"/>
            <a:ext cx="147233" cy="116359"/>
          </a:xfrm>
          <a:custGeom>
            <a:avLst/>
            <a:gdLst/>
            <a:ahLst/>
            <a:cxnLst/>
            <a:rect l="l" t="t" r="r" b="b"/>
            <a:pathLst>
              <a:path w="3567" h="2819" extrusionOk="0">
                <a:moveTo>
                  <a:pt x="1381" y="1"/>
                </a:moveTo>
                <a:lnTo>
                  <a:pt x="1093" y="58"/>
                </a:lnTo>
                <a:lnTo>
                  <a:pt x="806" y="173"/>
                </a:lnTo>
                <a:lnTo>
                  <a:pt x="576" y="346"/>
                </a:lnTo>
                <a:lnTo>
                  <a:pt x="346" y="518"/>
                </a:lnTo>
                <a:lnTo>
                  <a:pt x="173" y="748"/>
                </a:lnTo>
                <a:lnTo>
                  <a:pt x="58" y="1036"/>
                </a:lnTo>
                <a:lnTo>
                  <a:pt x="1" y="1266"/>
                </a:lnTo>
                <a:lnTo>
                  <a:pt x="1" y="1553"/>
                </a:lnTo>
                <a:lnTo>
                  <a:pt x="173" y="1841"/>
                </a:lnTo>
                <a:lnTo>
                  <a:pt x="346" y="2128"/>
                </a:lnTo>
                <a:lnTo>
                  <a:pt x="576" y="2358"/>
                </a:lnTo>
                <a:lnTo>
                  <a:pt x="863" y="2531"/>
                </a:lnTo>
                <a:lnTo>
                  <a:pt x="1151" y="2646"/>
                </a:lnTo>
                <a:lnTo>
                  <a:pt x="1496" y="2761"/>
                </a:lnTo>
                <a:lnTo>
                  <a:pt x="1841" y="2818"/>
                </a:lnTo>
                <a:lnTo>
                  <a:pt x="2128" y="2818"/>
                </a:lnTo>
                <a:lnTo>
                  <a:pt x="2473" y="2703"/>
                </a:lnTo>
                <a:lnTo>
                  <a:pt x="2761" y="2646"/>
                </a:lnTo>
                <a:lnTo>
                  <a:pt x="2991" y="2473"/>
                </a:lnTo>
                <a:lnTo>
                  <a:pt x="3221" y="2301"/>
                </a:lnTo>
                <a:lnTo>
                  <a:pt x="3394" y="2071"/>
                </a:lnTo>
                <a:lnTo>
                  <a:pt x="3509" y="1783"/>
                </a:lnTo>
                <a:lnTo>
                  <a:pt x="3566" y="1496"/>
                </a:lnTo>
                <a:lnTo>
                  <a:pt x="3509" y="1208"/>
                </a:lnTo>
                <a:lnTo>
                  <a:pt x="3394" y="921"/>
                </a:lnTo>
                <a:lnTo>
                  <a:pt x="3221" y="691"/>
                </a:lnTo>
                <a:lnTo>
                  <a:pt x="2991" y="461"/>
                </a:lnTo>
                <a:lnTo>
                  <a:pt x="2703" y="288"/>
                </a:lnTo>
                <a:lnTo>
                  <a:pt x="2416" y="116"/>
                </a:lnTo>
                <a:lnTo>
                  <a:pt x="2071" y="58"/>
                </a:lnTo>
                <a:lnTo>
                  <a:pt x="1726" y="1"/>
                </a:ln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197" name="Google Shape;197;p7"/>
          <p:cNvSpPr/>
          <p:nvPr/>
        </p:nvSpPr>
        <p:spPr>
          <a:xfrm>
            <a:off x="324217" y="1534804"/>
            <a:ext cx="147233" cy="113965"/>
          </a:xfrm>
          <a:custGeom>
            <a:avLst/>
            <a:gdLst/>
            <a:ahLst/>
            <a:cxnLst/>
            <a:rect l="l" t="t" r="r" b="b"/>
            <a:pathLst>
              <a:path w="3567" h="2761" extrusionOk="0">
                <a:moveTo>
                  <a:pt x="1726" y="0"/>
                </a:moveTo>
                <a:lnTo>
                  <a:pt x="1381" y="58"/>
                </a:lnTo>
                <a:lnTo>
                  <a:pt x="1093" y="115"/>
                </a:lnTo>
                <a:lnTo>
                  <a:pt x="748" y="288"/>
                </a:lnTo>
                <a:lnTo>
                  <a:pt x="518" y="460"/>
                </a:lnTo>
                <a:lnTo>
                  <a:pt x="346" y="690"/>
                </a:lnTo>
                <a:lnTo>
                  <a:pt x="173" y="920"/>
                </a:lnTo>
                <a:lnTo>
                  <a:pt x="58" y="1150"/>
                </a:lnTo>
                <a:lnTo>
                  <a:pt x="1" y="1438"/>
                </a:lnTo>
                <a:lnTo>
                  <a:pt x="1" y="1725"/>
                </a:lnTo>
                <a:lnTo>
                  <a:pt x="116" y="2013"/>
                </a:lnTo>
                <a:lnTo>
                  <a:pt x="288" y="2243"/>
                </a:lnTo>
                <a:lnTo>
                  <a:pt x="576" y="2473"/>
                </a:lnTo>
                <a:lnTo>
                  <a:pt x="863" y="2588"/>
                </a:lnTo>
                <a:lnTo>
                  <a:pt x="1208" y="2703"/>
                </a:lnTo>
                <a:lnTo>
                  <a:pt x="1496" y="2760"/>
                </a:lnTo>
                <a:lnTo>
                  <a:pt x="2186" y="2760"/>
                </a:lnTo>
                <a:lnTo>
                  <a:pt x="2474" y="2645"/>
                </a:lnTo>
                <a:lnTo>
                  <a:pt x="2819" y="2473"/>
                </a:lnTo>
                <a:lnTo>
                  <a:pt x="3049" y="2300"/>
                </a:lnTo>
                <a:lnTo>
                  <a:pt x="3221" y="2128"/>
                </a:lnTo>
                <a:lnTo>
                  <a:pt x="3394" y="1898"/>
                </a:lnTo>
                <a:lnTo>
                  <a:pt x="3509" y="1610"/>
                </a:lnTo>
                <a:lnTo>
                  <a:pt x="3566" y="1323"/>
                </a:lnTo>
                <a:lnTo>
                  <a:pt x="3509" y="1035"/>
                </a:lnTo>
                <a:lnTo>
                  <a:pt x="3451" y="805"/>
                </a:lnTo>
                <a:lnTo>
                  <a:pt x="3221" y="518"/>
                </a:lnTo>
                <a:lnTo>
                  <a:pt x="2991" y="345"/>
                </a:lnTo>
                <a:lnTo>
                  <a:pt x="2704" y="173"/>
                </a:lnTo>
                <a:lnTo>
                  <a:pt x="2359" y="58"/>
                </a:lnTo>
                <a:lnTo>
                  <a:pt x="2071" y="0"/>
                </a:lnTo>
                <a:close/>
              </a:path>
            </a:pathLst>
          </a:custGeom>
          <a:solidFill>
            <a:srgbClr val="4CC3F8"/>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198" name="Google Shape;198;p7"/>
          <p:cNvSpPr/>
          <p:nvPr/>
        </p:nvSpPr>
        <p:spPr>
          <a:xfrm>
            <a:off x="321865" y="5688723"/>
            <a:ext cx="211295" cy="166180"/>
          </a:xfrm>
          <a:custGeom>
            <a:avLst/>
            <a:gdLst/>
            <a:ahLst/>
            <a:cxnLst/>
            <a:rect l="l" t="t" r="r" b="b"/>
            <a:pathLst>
              <a:path w="5119" h="4026" extrusionOk="0">
                <a:moveTo>
                  <a:pt x="2013" y="0"/>
                </a:moveTo>
                <a:lnTo>
                  <a:pt x="1553" y="115"/>
                </a:lnTo>
                <a:lnTo>
                  <a:pt x="1150" y="230"/>
                </a:lnTo>
                <a:lnTo>
                  <a:pt x="805" y="460"/>
                </a:lnTo>
                <a:lnTo>
                  <a:pt x="518" y="748"/>
                </a:lnTo>
                <a:lnTo>
                  <a:pt x="230" y="1093"/>
                </a:lnTo>
                <a:lnTo>
                  <a:pt x="58" y="1438"/>
                </a:lnTo>
                <a:lnTo>
                  <a:pt x="0" y="1840"/>
                </a:lnTo>
                <a:lnTo>
                  <a:pt x="58" y="2243"/>
                </a:lnTo>
                <a:lnTo>
                  <a:pt x="230" y="2646"/>
                </a:lnTo>
                <a:lnTo>
                  <a:pt x="518" y="3048"/>
                </a:lnTo>
                <a:lnTo>
                  <a:pt x="863" y="3336"/>
                </a:lnTo>
                <a:lnTo>
                  <a:pt x="1265" y="3623"/>
                </a:lnTo>
                <a:lnTo>
                  <a:pt x="1668" y="3796"/>
                </a:lnTo>
                <a:lnTo>
                  <a:pt x="2128" y="3968"/>
                </a:lnTo>
                <a:lnTo>
                  <a:pt x="2646" y="4026"/>
                </a:lnTo>
                <a:lnTo>
                  <a:pt x="3106" y="3968"/>
                </a:lnTo>
                <a:lnTo>
                  <a:pt x="3566" y="3911"/>
                </a:lnTo>
                <a:lnTo>
                  <a:pt x="3968" y="3738"/>
                </a:lnTo>
                <a:lnTo>
                  <a:pt x="4313" y="3508"/>
                </a:lnTo>
                <a:lnTo>
                  <a:pt x="4658" y="3221"/>
                </a:lnTo>
                <a:lnTo>
                  <a:pt x="4888" y="2933"/>
                </a:lnTo>
                <a:lnTo>
                  <a:pt x="5061" y="2531"/>
                </a:lnTo>
                <a:lnTo>
                  <a:pt x="5118" y="2186"/>
                </a:lnTo>
                <a:lnTo>
                  <a:pt x="5061" y="1725"/>
                </a:lnTo>
                <a:lnTo>
                  <a:pt x="4888" y="1323"/>
                </a:lnTo>
                <a:lnTo>
                  <a:pt x="4601" y="978"/>
                </a:lnTo>
                <a:lnTo>
                  <a:pt x="4256" y="633"/>
                </a:lnTo>
                <a:lnTo>
                  <a:pt x="3853" y="345"/>
                </a:lnTo>
                <a:lnTo>
                  <a:pt x="3451" y="173"/>
                </a:lnTo>
                <a:lnTo>
                  <a:pt x="2991" y="58"/>
                </a:lnTo>
                <a:lnTo>
                  <a:pt x="2531" y="0"/>
                </a:lnTo>
                <a:close/>
              </a:path>
            </a:pathLst>
          </a:cu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199" name="Google Shape;199;p7"/>
          <p:cNvSpPr/>
          <p:nvPr/>
        </p:nvSpPr>
        <p:spPr>
          <a:xfrm>
            <a:off x="226928" y="5945051"/>
            <a:ext cx="436789" cy="208943"/>
          </a:xfrm>
          <a:custGeom>
            <a:avLst/>
            <a:gdLst/>
            <a:ahLst/>
            <a:cxnLst/>
            <a:rect l="l" t="t" r="r" b="b"/>
            <a:pathLst>
              <a:path w="10582" h="5062" extrusionOk="0">
                <a:moveTo>
                  <a:pt x="2013" y="1"/>
                </a:moveTo>
                <a:lnTo>
                  <a:pt x="1610" y="116"/>
                </a:lnTo>
                <a:lnTo>
                  <a:pt x="1150" y="288"/>
                </a:lnTo>
                <a:lnTo>
                  <a:pt x="748" y="519"/>
                </a:lnTo>
                <a:lnTo>
                  <a:pt x="460" y="806"/>
                </a:lnTo>
                <a:lnTo>
                  <a:pt x="173" y="1209"/>
                </a:lnTo>
                <a:lnTo>
                  <a:pt x="0" y="1554"/>
                </a:lnTo>
                <a:lnTo>
                  <a:pt x="0" y="1784"/>
                </a:lnTo>
                <a:lnTo>
                  <a:pt x="0" y="2014"/>
                </a:lnTo>
                <a:lnTo>
                  <a:pt x="58" y="2416"/>
                </a:lnTo>
                <a:lnTo>
                  <a:pt x="230" y="2761"/>
                </a:lnTo>
                <a:lnTo>
                  <a:pt x="460" y="3106"/>
                </a:lnTo>
                <a:lnTo>
                  <a:pt x="748" y="3394"/>
                </a:lnTo>
                <a:lnTo>
                  <a:pt x="1093" y="3681"/>
                </a:lnTo>
                <a:lnTo>
                  <a:pt x="1438" y="3911"/>
                </a:lnTo>
                <a:lnTo>
                  <a:pt x="2185" y="4314"/>
                </a:lnTo>
                <a:lnTo>
                  <a:pt x="2645" y="4486"/>
                </a:lnTo>
                <a:lnTo>
                  <a:pt x="3105" y="4659"/>
                </a:lnTo>
                <a:lnTo>
                  <a:pt x="4083" y="4889"/>
                </a:lnTo>
                <a:lnTo>
                  <a:pt x="5061" y="5004"/>
                </a:lnTo>
                <a:lnTo>
                  <a:pt x="6038" y="5062"/>
                </a:lnTo>
                <a:lnTo>
                  <a:pt x="7073" y="5004"/>
                </a:lnTo>
                <a:lnTo>
                  <a:pt x="8108" y="4831"/>
                </a:lnTo>
                <a:lnTo>
                  <a:pt x="9086" y="4601"/>
                </a:lnTo>
                <a:lnTo>
                  <a:pt x="10064" y="4256"/>
                </a:lnTo>
                <a:lnTo>
                  <a:pt x="10409" y="4026"/>
                </a:lnTo>
                <a:lnTo>
                  <a:pt x="10581" y="3911"/>
                </a:lnTo>
                <a:lnTo>
                  <a:pt x="10236" y="3911"/>
                </a:lnTo>
                <a:lnTo>
                  <a:pt x="9949" y="3854"/>
                </a:lnTo>
                <a:lnTo>
                  <a:pt x="9316" y="3739"/>
                </a:lnTo>
                <a:lnTo>
                  <a:pt x="8741" y="3509"/>
                </a:lnTo>
                <a:lnTo>
                  <a:pt x="8166" y="3221"/>
                </a:lnTo>
                <a:lnTo>
                  <a:pt x="7591" y="2876"/>
                </a:lnTo>
                <a:lnTo>
                  <a:pt x="7073" y="2474"/>
                </a:lnTo>
                <a:lnTo>
                  <a:pt x="6038" y="1726"/>
                </a:lnTo>
                <a:lnTo>
                  <a:pt x="5233" y="1151"/>
                </a:lnTo>
                <a:lnTo>
                  <a:pt x="4371" y="634"/>
                </a:lnTo>
                <a:lnTo>
                  <a:pt x="3911" y="404"/>
                </a:lnTo>
                <a:lnTo>
                  <a:pt x="3450" y="231"/>
                </a:lnTo>
                <a:lnTo>
                  <a:pt x="2933" y="58"/>
                </a:lnTo>
                <a:lnTo>
                  <a:pt x="2415" y="1"/>
                </a:ln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200" name="Google Shape;200;p7"/>
          <p:cNvSpPr/>
          <p:nvPr/>
        </p:nvSpPr>
        <p:spPr>
          <a:xfrm>
            <a:off x="11358538" y="1074758"/>
            <a:ext cx="626663" cy="415449"/>
          </a:xfrm>
          <a:custGeom>
            <a:avLst/>
            <a:gdLst/>
            <a:ahLst/>
            <a:cxnLst/>
            <a:rect l="l" t="t" r="r" b="b"/>
            <a:pathLst>
              <a:path w="15182" h="10065" extrusionOk="0">
                <a:moveTo>
                  <a:pt x="1840" y="1"/>
                </a:moveTo>
                <a:lnTo>
                  <a:pt x="1035" y="58"/>
                </a:lnTo>
                <a:lnTo>
                  <a:pt x="403" y="231"/>
                </a:lnTo>
                <a:lnTo>
                  <a:pt x="58" y="346"/>
                </a:lnTo>
                <a:lnTo>
                  <a:pt x="0" y="403"/>
                </a:lnTo>
                <a:lnTo>
                  <a:pt x="58" y="403"/>
                </a:lnTo>
                <a:lnTo>
                  <a:pt x="575" y="576"/>
                </a:lnTo>
                <a:lnTo>
                  <a:pt x="1035" y="748"/>
                </a:lnTo>
                <a:lnTo>
                  <a:pt x="1495" y="921"/>
                </a:lnTo>
                <a:lnTo>
                  <a:pt x="1898" y="1208"/>
                </a:lnTo>
                <a:lnTo>
                  <a:pt x="2300" y="1496"/>
                </a:lnTo>
                <a:lnTo>
                  <a:pt x="2703" y="1783"/>
                </a:lnTo>
                <a:lnTo>
                  <a:pt x="3393" y="2473"/>
                </a:lnTo>
                <a:lnTo>
                  <a:pt x="4083" y="3278"/>
                </a:lnTo>
                <a:lnTo>
                  <a:pt x="4716" y="4084"/>
                </a:lnTo>
                <a:lnTo>
                  <a:pt x="5923" y="5636"/>
                </a:lnTo>
                <a:lnTo>
                  <a:pt x="6901" y="6901"/>
                </a:lnTo>
                <a:lnTo>
                  <a:pt x="7419" y="7476"/>
                </a:lnTo>
                <a:lnTo>
                  <a:pt x="7936" y="8052"/>
                </a:lnTo>
                <a:lnTo>
                  <a:pt x="8511" y="8627"/>
                </a:lnTo>
                <a:lnTo>
                  <a:pt x="9144" y="9087"/>
                </a:lnTo>
                <a:lnTo>
                  <a:pt x="9776" y="9547"/>
                </a:lnTo>
                <a:lnTo>
                  <a:pt x="10524" y="9834"/>
                </a:lnTo>
                <a:lnTo>
                  <a:pt x="11156" y="10007"/>
                </a:lnTo>
                <a:lnTo>
                  <a:pt x="11847" y="10064"/>
                </a:lnTo>
                <a:lnTo>
                  <a:pt x="12537" y="10007"/>
                </a:lnTo>
                <a:lnTo>
                  <a:pt x="13227" y="9834"/>
                </a:lnTo>
                <a:lnTo>
                  <a:pt x="13917" y="9547"/>
                </a:lnTo>
                <a:lnTo>
                  <a:pt x="14204" y="9317"/>
                </a:lnTo>
                <a:lnTo>
                  <a:pt x="14434" y="9144"/>
                </a:lnTo>
                <a:lnTo>
                  <a:pt x="14664" y="8857"/>
                </a:lnTo>
                <a:lnTo>
                  <a:pt x="14837" y="8569"/>
                </a:lnTo>
                <a:lnTo>
                  <a:pt x="15009" y="8282"/>
                </a:lnTo>
                <a:lnTo>
                  <a:pt x="15124" y="7937"/>
                </a:lnTo>
                <a:lnTo>
                  <a:pt x="15182" y="7649"/>
                </a:lnTo>
                <a:lnTo>
                  <a:pt x="15182" y="7304"/>
                </a:lnTo>
                <a:lnTo>
                  <a:pt x="15124" y="7016"/>
                </a:lnTo>
                <a:lnTo>
                  <a:pt x="15067" y="6729"/>
                </a:lnTo>
                <a:lnTo>
                  <a:pt x="14837" y="6096"/>
                </a:lnTo>
                <a:lnTo>
                  <a:pt x="14549" y="5521"/>
                </a:lnTo>
                <a:lnTo>
                  <a:pt x="14147" y="4946"/>
                </a:lnTo>
                <a:lnTo>
                  <a:pt x="13744" y="4429"/>
                </a:lnTo>
                <a:lnTo>
                  <a:pt x="13284" y="3969"/>
                </a:lnTo>
                <a:lnTo>
                  <a:pt x="12882" y="3566"/>
                </a:lnTo>
                <a:lnTo>
                  <a:pt x="12249" y="3048"/>
                </a:lnTo>
                <a:lnTo>
                  <a:pt x="11617" y="2588"/>
                </a:lnTo>
                <a:lnTo>
                  <a:pt x="10984" y="2186"/>
                </a:lnTo>
                <a:lnTo>
                  <a:pt x="10294" y="1841"/>
                </a:lnTo>
                <a:lnTo>
                  <a:pt x="9546" y="1496"/>
                </a:lnTo>
                <a:lnTo>
                  <a:pt x="8856" y="1208"/>
                </a:lnTo>
                <a:lnTo>
                  <a:pt x="7361" y="748"/>
                </a:lnTo>
                <a:lnTo>
                  <a:pt x="6613" y="518"/>
                </a:lnTo>
                <a:lnTo>
                  <a:pt x="5866" y="346"/>
                </a:lnTo>
                <a:lnTo>
                  <a:pt x="5061" y="173"/>
                </a:lnTo>
                <a:lnTo>
                  <a:pt x="4256" y="116"/>
                </a:lnTo>
                <a:lnTo>
                  <a:pt x="3451" y="1"/>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201" name="Google Shape;201;p7"/>
          <p:cNvSpPr/>
          <p:nvPr/>
        </p:nvSpPr>
        <p:spPr>
          <a:xfrm>
            <a:off x="10805473" y="1010655"/>
            <a:ext cx="377433" cy="178068"/>
          </a:xfrm>
          <a:custGeom>
            <a:avLst/>
            <a:gdLst/>
            <a:ahLst/>
            <a:cxnLst/>
            <a:rect l="l" t="t" r="r" b="b"/>
            <a:pathLst>
              <a:path w="9144" h="4314" extrusionOk="0">
                <a:moveTo>
                  <a:pt x="4601" y="1"/>
                </a:moveTo>
                <a:lnTo>
                  <a:pt x="3853" y="116"/>
                </a:lnTo>
                <a:lnTo>
                  <a:pt x="3163" y="231"/>
                </a:lnTo>
                <a:lnTo>
                  <a:pt x="2415" y="461"/>
                </a:lnTo>
                <a:lnTo>
                  <a:pt x="1783" y="749"/>
                </a:lnTo>
                <a:lnTo>
                  <a:pt x="1150" y="1094"/>
                </a:lnTo>
                <a:lnTo>
                  <a:pt x="575" y="1496"/>
                </a:lnTo>
                <a:lnTo>
                  <a:pt x="173" y="1841"/>
                </a:lnTo>
                <a:lnTo>
                  <a:pt x="0" y="2014"/>
                </a:lnTo>
                <a:lnTo>
                  <a:pt x="0" y="2071"/>
                </a:lnTo>
                <a:lnTo>
                  <a:pt x="58" y="2071"/>
                </a:lnTo>
                <a:lnTo>
                  <a:pt x="575" y="2014"/>
                </a:lnTo>
                <a:lnTo>
                  <a:pt x="1035" y="2014"/>
                </a:lnTo>
                <a:lnTo>
                  <a:pt x="1553" y="2129"/>
                </a:lnTo>
                <a:lnTo>
                  <a:pt x="2070" y="2244"/>
                </a:lnTo>
                <a:lnTo>
                  <a:pt x="2530" y="2474"/>
                </a:lnTo>
                <a:lnTo>
                  <a:pt x="2991" y="2704"/>
                </a:lnTo>
                <a:lnTo>
                  <a:pt x="3911" y="3221"/>
                </a:lnTo>
                <a:lnTo>
                  <a:pt x="5061" y="3796"/>
                </a:lnTo>
                <a:lnTo>
                  <a:pt x="5636" y="4026"/>
                </a:lnTo>
                <a:lnTo>
                  <a:pt x="6211" y="4199"/>
                </a:lnTo>
                <a:lnTo>
                  <a:pt x="6786" y="4314"/>
                </a:lnTo>
                <a:lnTo>
                  <a:pt x="7304" y="4256"/>
                </a:lnTo>
                <a:lnTo>
                  <a:pt x="7821" y="4084"/>
                </a:lnTo>
                <a:lnTo>
                  <a:pt x="8109" y="3969"/>
                </a:lnTo>
                <a:lnTo>
                  <a:pt x="8281" y="3796"/>
                </a:lnTo>
                <a:lnTo>
                  <a:pt x="8684" y="3394"/>
                </a:lnTo>
                <a:lnTo>
                  <a:pt x="8971" y="2934"/>
                </a:lnTo>
                <a:lnTo>
                  <a:pt x="9029" y="2646"/>
                </a:lnTo>
                <a:lnTo>
                  <a:pt x="9144" y="2416"/>
                </a:lnTo>
                <a:lnTo>
                  <a:pt x="9144" y="2129"/>
                </a:lnTo>
                <a:lnTo>
                  <a:pt x="9144" y="1899"/>
                </a:lnTo>
                <a:lnTo>
                  <a:pt x="9086" y="1669"/>
                </a:lnTo>
                <a:lnTo>
                  <a:pt x="8971" y="1439"/>
                </a:lnTo>
                <a:lnTo>
                  <a:pt x="8856" y="1209"/>
                </a:lnTo>
                <a:lnTo>
                  <a:pt x="8741" y="1036"/>
                </a:lnTo>
                <a:lnTo>
                  <a:pt x="8339" y="749"/>
                </a:lnTo>
                <a:lnTo>
                  <a:pt x="7936" y="519"/>
                </a:lnTo>
                <a:lnTo>
                  <a:pt x="7419" y="346"/>
                </a:lnTo>
                <a:lnTo>
                  <a:pt x="6958" y="173"/>
                </a:lnTo>
                <a:lnTo>
                  <a:pt x="6038" y="58"/>
                </a:lnTo>
                <a:lnTo>
                  <a:pt x="5348" y="1"/>
                </a:ln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202" name="Google Shape;202;p7"/>
          <p:cNvSpPr/>
          <p:nvPr/>
        </p:nvSpPr>
        <p:spPr>
          <a:xfrm>
            <a:off x="10719988" y="208360"/>
            <a:ext cx="448677" cy="605323"/>
          </a:xfrm>
          <a:custGeom>
            <a:avLst/>
            <a:gdLst/>
            <a:ahLst/>
            <a:cxnLst/>
            <a:rect l="l" t="t" r="r" b="b"/>
            <a:pathLst>
              <a:path w="10870" h="14665" extrusionOk="0">
                <a:moveTo>
                  <a:pt x="7304" y="1"/>
                </a:moveTo>
                <a:lnTo>
                  <a:pt x="6672" y="58"/>
                </a:lnTo>
                <a:lnTo>
                  <a:pt x="6097" y="231"/>
                </a:lnTo>
                <a:lnTo>
                  <a:pt x="5522" y="518"/>
                </a:lnTo>
                <a:lnTo>
                  <a:pt x="5004" y="921"/>
                </a:lnTo>
                <a:lnTo>
                  <a:pt x="4544" y="1381"/>
                </a:lnTo>
                <a:lnTo>
                  <a:pt x="4141" y="1956"/>
                </a:lnTo>
                <a:lnTo>
                  <a:pt x="3796" y="2474"/>
                </a:lnTo>
                <a:lnTo>
                  <a:pt x="3509" y="2991"/>
                </a:lnTo>
                <a:lnTo>
                  <a:pt x="3279" y="3566"/>
                </a:lnTo>
                <a:lnTo>
                  <a:pt x="3049" y="4199"/>
                </a:lnTo>
                <a:lnTo>
                  <a:pt x="2704" y="5406"/>
                </a:lnTo>
                <a:lnTo>
                  <a:pt x="2474" y="6614"/>
                </a:lnTo>
                <a:lnTo>
                  <a:pt x="2244" y="8224"/>
                </a:lnTo>
                <a:lnTo>
                  <a:pt x="2014" y="9892"/>
                </a:lnTo>
                <a:lnTo>
                  <a:pt x="1841" y="10697"/>
                </a:lnTo>
                <a:lnTo>
                  <a:pt x="1611" y="11502"/>
                </a:lnTo>
                <a:lnTo>
                  <a:pt x="1381" y="12307"/>
                </a:lnTo>
                <a:lnTo>
                  <a:pt x="1036" y="13055"/>
                </a:lnTo>
                <a:lnTo>
                  <a:pt x="576" y="13860"/>
                </a:lnTo>
                <a:lnTo>
                  <a:pt x="288" y="14262"/>
                </a:lnTo>
                <a:lnTo>
                  <a:pt x="1" y="14607"/>
                </a:lnTo>
                <a:lnTo>
                  <a:pt x="1" y="14665"/>
                </a:lnTo>
                <a:lnTo>
                  <a:pt x="58" y="14665"/>
                </a:lnTo>
                <a:lnTo>
                  <a:pt x="346" y="14607"/>
                </a:lnTo>
                <a:lnTo>
                  <a:pt x="1036" y="14492"/>
                </a:lnTo>
                <a:lnTo>
                  <a:pt x="1956" y="14147"/>
                </a:lnTo>
                <a:lnTo>
                  <a:pt x="2876" y="13745"/>
                </a:lnTo>
                <a:lnTo>
                  <a:pt x="3796" y="13285"/>
                </a:lnTo>
                <a:lnTo>
                  <a:pt x="4659" y="12767"/>
                </a:lnTo>
                <a:lnTo>
                  <a:pt x="5464" y="12192"/>
                </a:lnTo>
                <a:lnTo>
                  <a:pt x="6269" y="11560"/>
                </a:lnTo>
                <a:lnTo>
                  <a:pt x="7017" y="10869"/>
                </a:lnTo>
                <a:lnTo>
                  <a:pt x="7764" y="10237"/>
                </a:lnTo>
                <a:lnTo>
                  <a:pt x="8282" y="9604"/>
                </a:lnTo>
                <a:lnTo>
                  <a:pt x="8799" y="8972"/>
                </a:lnTo>
                <a:lnTo>
                  <a:pt x="9259" y="8339"/>
                </a:lnTo>
                <a:lnTo>
                  <a:pt x="9720" y="7707"/>
                </a:lnTo>
                <a:lnTo>
                  <a:pt x="10065" y="6959"/>
                </a:lnTo>
                <a:lnTo>
                  <a:pt x="10352" y="6269"/>
                </a:lnTo>
                <a:lnTo>
                  <a:pt x="10640" y="5464"/>
                </a:lnTo>
                <a:lnTo>
                  <a:pt x="10812" y="4659"/>
                </a:lnTo>
                <a:lnTo>
                  <a:pt x="10870" y="3969"/>
                </a:lnTo>
                <a:lnTo>
                  <a:pt x="10870" y="3279"/>
                </a:lnTo>
                <a:lnTo>
                  <a:pt x="10755" y="2646"/>
                </a:lnTo>
                <a:lnTo>
                  <a:pt x="10525" y="2014"/>
                </a:lnTo>
                <a:lnTo>
                  <a:pt x="10237" y="1438"/>
                </a:lnTo>
                <a:lnTo>
                  <a:pt x="9777" y="978"/>
                </a:lnTo>
                <a:lnTo>
                  <a:pt x="9547" y="748"/>
                </a:lnTo>
                <a:lnTo>
                  <a:pt x="9259" y="576"/>
                </a:lnTo>
                <a:lnTo>
                  <a:pt x="8972" y="403"/>
                </a:lnTo>
                <a:lnTo>
                  <a:pt x="8627" y="231"/>
                </a:lnTo>
                <a:lnTo>
                  <a:pt x="7937" y="58"/>
                </a:lnTo>
                <a:lnTo>
                  <a:pt x="7304" y="1"/>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203" name="Google Shape;203;p7"/>
          <p:cNvSpPr/>
          <p:nvPr/>
        </p:nvSpPr>
        <p:spPr>
          <a:xfrm>
            <a:off x="1570400" y="210278"/>
            <a:ext cx="282539" cy="379828"/>
          </a:xfrm>
          <a:custGeom>
            <a:avLst/>
            <a:gdLst/>
            <a:ahLst/>
            <a:cxnLst/>
            <a:rect l="l" t="t" r="r" b="b"/>
            <a:pathLst>
              <a:path w="6845" h="9202" extrusionOk="0">
                <a:moveTo>
                  <a:pt x="2129" y="1"/>
                </a:moveTo>
                <a:lnTo>
                  <a:pt x="1726" y="58"/>
                </a:lnTo>
                <a:lnTo>
                  <a:pt x="1323" y="173"/>
                </a:lnTo>
                <a:lnTo>
                  <a:pt x="978" y="346"/>
                </a:lnTo>
                <a:lnTo>
                  <a:pt x="633" y="633"/>
                </a:lnTo>
                <a:lnTo>
                  <a:pt x="346" y="978"/>
                </a:lnTo>
                <a:lnTo>
                  <a:pt x="173" y="1323"/>
                </a:lnTo>
                <a:lnTo>
                  <a:pt x="1" y="1726"/>
                </a:lnTo>
                <a:lnTo>
                  <a:pt x="1" y="2128"/>
                </a:lnTo>
                <a:lnTo>
                  <a:pt x="1" y="2473"/>
                </a:lnTo>
                <a:lnTo>
                  <a:pt x="116" y="2876"/>
                </a:lnTo>
                <a:lnTo>
                  <a:pt x="231" y="3278"/>
                </a:lnTo>
                <a:lnTo>
                  <a:pt x="461" y="3623"/>
                </a:lnTo>
                <a:lnTo>
                  <a:pt x="921" y="4256"/>
                </a:lnTo>
                <a:lnTo>
                  <a:pt x="1438" y="4831"/>
                </a:lnTo>
                <a:lnTo>
                  <a:pt x="2071" y="5291"/>
                </a:lnTo>
                <a:lnTo>
                  <a:pt x="2704" y="5751"/>
                </a:lnTo>
                <a:lnTo>
                  <a:pt x="4429" y="6844"/>
                </a:lnTo>
                <a:lnTo>
                  <a:pt x="5234" y="7476"/>
                </a:lnTo>
                <a:lnTo>
                  <a:pt x="5636" y="7821"/>
                </a:lnTo>
                <a:lnTo>
                  <a:pt x="5981" y="8166"/>
                </a:lnTo>
                <a:lnTo>
                  <a:pt x="6326" y="8684"/>
                </a:lnTo>
                <a:lnTo>
                  <a:pt x="6557" y="9202"/>
                </a:lnTo>
                <a:lnTo>
                  <a:pt x="6614" y="9202"/>
                </a:lnTo>
                <a:lnTo>
                  <a:pt x="6672" y="8972"/>
                </a:lnTo>
                <a:lnTo>
                  <a:pt x="6787" y="8569"/>
                </a:lnTo>
                <a:lnTo>
                  <a:pt x="6787" y="7936"/>
                </a:lnTo>
                <a:lnTo>
                  <a:pt x="6844" y="7304"/>
                </a:lnTo>
                <a:lnTo>
                  <a:pt x="6787" y="6729"/>
                </a:lnTo>
                <a:lnTo>
                  <a:pt x="6729" y="6096"/>
                </a:lnTo>
                <a:lnTo>
                  <a:pt x="6614" y="5464"/>
                </a:lnTo>
                <a:lnTo>
                  <a:pt x="6442" y="4831"/>
                </a:lnTo>
                <a:lnTo>
                  <a:pt x="6039" y="3681"/>
                </a:lnTo>
                <a:lnTo>
                  <a:pt x="5636" y="2761"/>
                </a:lnTo>
                <a:lnTo>
                  <a:pt x="5406" y="2358"/>
                </a:lnTo>
                <a:lnTo>
                  <a:pt x="5119" y="1956"/>
                </a:lnTo>
                <a:lnTo>
                  <a:pt x="4831" y="1553"/>
                </a:lnTo>
                <a:lnTo>
                  <a:pt x="4486" y="1208"/>
                </a:lnTo>
                <a:lnTo>
                  <a:pt x="4084" y="863"/>
                </a:lnTo>
                <a:lnTo>
                  <a:pt x="3681" y="576"/>
                </a:lnTo>
                <a:lnTo>
                  <a:pt x="3336" y="346"/>
                </a:lnTo>
                <a:lnTo>
                  <a:pt x="2934" y="173"/>
                </a:lnTo>
                <a:lnTo>
                  <a:pt x="2531" y="58"/>
                </a:lnTo>
                <a:lnTo>
                  <a:pt x="2129" y="1"/>
                </a:lnTo>
                <a:close/>
              </a:path>
            </a:pathLst>
          </a:custGeom>
          <a:solidFill>
            <a:schemeClr val="accent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204" name="Google Shape;204;p7"/>
          <p:cNvSpPr/>
          <p:nvPr/>
        </p:nvSpPr>
        <p:spPr>
          <a:xfrm>
            <a:off x="11030967" y="588147"/>
            <a:ext cx="761967" cy="346600"/>
          </a:xfrm>
          <a:custGeom>
            <a:avLst/>
            <a:gdLst/>
            <a:ahLst/>
            <a:cxnLst/>
            <a:rect l="l" t="t" r="r" b="b"/>
            <a:pathLst>
              <a:path w="18460" h="8397" extrusionOk="0">
                <a:moveTo>
                  <a:pt x="11674" y="1"/>
                </a:moveTo>
                <a:lnTo>
                  <a:pt x="10812" y="116"/>
                </a:lnTo>
                <a:lnTo>
                  <a:pt x="9949" y="231"/>
                </a:lnTo>
                <a:lnTo>
                  <a:pt x="9086" y="461"/>
                </a:lnTo>
                <a:lnTo>
                  <a:pt x="8224" y="691"/>
                </a:lnTo>
                <a:lnTo>
                  <a:pt x="7246" y="1036"/>
                </a:lnTo>
                <a:lnTo>
                  <a:pt x="6211" y="1438"/>
                </a:lnTo>
                <a:lnTo>
                  <a:pt x="5176" y="1956"/>
                </a:lnTo>
                <a:lnTo>
                  <a:pt x="4198" y="2474"/>
                </a:lnTo>
                <a:lnTo>
                  <a:pt x="3278" y="3049"/>
                </a:lnTo>
                <a:lnTo>
                  <a:pt x="2358" y="3681"/>
                </a:lnTo>
                <a:lnTo>
                  <a:pt x="1553" y="4371"/>
                </a:lnTo>
                <a:lnTo>
                  <a:pt x="748" y="5176"/>
                </a:lnTo>
                <a:lnTo>
                  <a:pt x="230" y="5751"/>
                </a:lnTo>
                <a:lnTo>
                  <a:pt x="58" y="6039"/>
                </a:lnTo>
                <a:lnTo>
                  <a:pt x="0" y="6096"/>
                </a:lnTo>
                <a:lnTo>
                  <a:pt x="58" y="6096"/>
                </a:lnTo>
                <a:lnTo>
                  <a:pt x="575" y="5981"/>
                </a:lnTo>
                <a:lnTo>
                  <a:pt x="1093" y="5866"/>
                </a:lnTo>
                <a:lnTo>
                  <a:pt x="2128" y="5866"/>
                </a:lnTo>
                <a:lnTo>
                  <a:pt x="3048" y="5924"/>
                </a:lnTo>
                <a:lnTo>
                  <a:pt x="3968" y="6039"/>
                </a:lnTo>
                <a:lnTo>
                  <a:pt x="4831" y="6212"/>
                </a:lnTo>
                <a:lnTo>
                  <a:pt x="5693" y="6499"/>
                </a:lnTo>
                <a:lnTo>
                  <a:pt x="7476" y="7074"/>
                </a:lnTo>
                <a:lnTo>
                  <a:pt x="9144" y="7649"/>
                </a:lnTo>
                <a:lnTo>
                  <a:pt x="10466" y="7994"/>
                </a:lnTo>
                <a:lnTo>
                  <a:pt x="11847" y="8282"/>
                </a:lnTo>
                <a:lnTo>
                  <a:pt x="12537" y="8339"/>
                </a:lnTo>
                <a:lnTo>
                  <a:pt x="13227" y="8397"/>
                </a:lnTo>
                <a:lnTo>
                  <a:pt x="13917" y="8397"/>
                </a:lnTo>
                <a:lnTo>
                  <a:pt x="14549" y="8339"/>
                </a:lnTo>
                <a:lnTo>
                  <a:pt x="15297" y="8224"/>
                </a:lnTo>
                <a:lnTo>
                  <a:pt x="15987" y="7994"/>
                </a:lnTo>
                <a:lnTo>
                  <a:pt x="16620" y="7649"/>
                </a:lnTo>
                <a:lnTo>
                  <a:pt x="17195" y="7247"/>
                </a:lnTo>
                <a:lnTo>
                  <a:pt x="17655" y="6787"/>
                </a:lnTo>
                <a:lnTo>
                  <a:pt x="18057" y="6212"/>
                </a:lnTo>
                <a:lnTo>
                  <a:pt x="18172" y="5866"/>
                </a:lnTo>
                <a:lnTo>
                  <a:pt x="18287" y="5521"/>
                </a:lnTo>
                <a:lnTo>
                  <a:pt x="18402" y="5176"/>
                </a:lnTo>
                <a:lnTo>
                  <a:pt x="18460" y="4774"/>
                </a:lnTo>
                <a:lnTo>
                  <a:pt x="18460" y="4371"/>
                </a:lnTo>
                <a:lnTo>
                  <a:pt x="18460" y="3969"/>
                </a:lnTo>
                <a:lnTo>
                  <a:pt x="18402" y="3566"/>
                </a:lnTo>
                <a:lnTo>
                  <a:pt x="18345" y="3221"/>
                </a:lnTo>
                <a:lnTo>
                  <a:pt x="18230" y="2876"/>
                </a:lnTo>
                <a:lnTo>
                  <a:pt x="18057" y="2589"/>
                </a:lnTo>
                <a:lnTo>
                  <a:pt x="17655" y="2014"/>
                </a:lnTo>
                <a:lnTo>
                  <a:pt x="17137" y="1496"/>
                </a:lnTo>
                <a:lnTo>
                  <a:pt x="16562" y="1036"/>
                </a:lnTo>
                <a:lnTo>
                  <a:pt x="15872" y="691"/>
                </a:lnTo>
                <a:lnTo>
                  <a:pt x="15182" y="403"/>
                </a:lnTo>
                <a:lnTo>
                  <a:pt x="14319" y="173"/>
                </a:lnTo>
                <a:lnTo>
                  <a:pt x="13457" y="58"/>
                </a:lnTo>
                <a:lnTo>
                  <a:pt x="12594" y="1"/>
                </a:lnTo>
                <a:close/>
              </a:path>
            </a:pathLst>
          </a:custGeom>
          <a:solidFill>
            <a:schemeClr val="accent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205" name="Google Shape;205;p7"/>
          <p:cNvSpPr/>
          <p:nvPr/>
        </p:nvSpPr>
        <p:spPr>
          <a:xfrm>
            <a:off x="203194" y="803712"/>
            <a:ext cx="847409" cy="602928"/>
          </a:xfrm>
          <a:custGeom>
            <a:avLst/>
            <a:gdLst/>
            <a:ahLst/>
            <a:cxnLst/>
            <a:rect l="l" t="t" r="r" b="b"/>
            <a:pathLst>
              <a:path w="20530" h="14607" extrusionOk="0">
                <a:moveTo>
                  <a:pt x="18000" y="0"/>
                </a:moveTo>
                <a:lnTo>
                  <a:pt x="16907" y="58"/>
                </a:lnTo>
                <a:lnTo>
                  <a:pt x="15814" y="115"/>
                </a:lnTo>
                <a:lnTo>
                  <a:pt x="14664" y="288"/>
                </a:lnTo>
                <a:lnTo>
                  <a:pt x="13572" y="460"/>
                </a:lnTo>
                <a:lnTo>
                  <a:pt x="12479" y="748"/>
                </a:lnTo>
                <a:lnTo>
                  <a:pt x="11444" y="1035"/>
                </a:lnTo>
                <a:lnTo>
                  <a:pt x="10409" y="1380"/>
                </a:lnTo>
                <a:lnTo>
                  <a:pt x="9374" y="1725"/>
                </a:lnTo>
                <a:lnTo>
                  <a:pt x="8396" y="2128"/>
                </a:lnTo>
                <a:lnTo>
                  <a:pt x="7418" y="2588"/>
                </a:lnTo>
                <a:lnTo>
                  <a:pt x="6441" y="3048"/>
                </a:lnTo>
                <a:lnTo>
                  <a:pt x="5521" y="3623"/>
                </a:lnTo>
                <a:lnTo>
                  <a:pt x="4601" y="4256"/>
                </a:lnTo>
                <a:lnTo>
                  <a:pt x="3795" y="4888"/>
                </a:lnTo>
                <a:lnTo>
                  <a:pt x="2990" y="5636"/>
                </a:lnTo>
                <a:lnTo>
                  <a:pt x="2415" y="6211"/>
                </a:lnTo>
                <a:lnTo>
                  <a:pt x="1840" y="6901"/>
                </a:lnTo>
                <a:lnTo>
                  <a:pt x="1265" y="7648"/>
                </a:lnTo>
                <a:lnTo>
                  <a:pt x="748" y="8454"/>
                </a:lnTo>
                <a:lnTo>
                  <a:pt x="345" y="9259"/>
                </a:lnTo>
                <a:lnTo>
                  <a:pt x="230" y="9719"/>
                </a:lnTo>
                <a:lnTo>
                  <a:pt x="115" y="10121"/>
                </a:lnTo>
                <a:lnTo>
                  <a:pt x="58" y="10581"/>
                </a:lnTo>
                <a:lnTo>
                  <a:pt x="0" y="10984"/>
                </a:lnTo>
                <a:lnTo>
                  <a:pt x="58" y="11444"/>
                </a:lnTo>
                <a:lnTo>
                  <a:pt x="173" y="11846"/>
                </a:lnTo>
                <a:lnTo>
                  <a:pt x="345" y="12306"/>
                </a:lnTo>
                <a:lnTo>
                  <a:pt x="518" y="12709"/>
                </a:lnTo>
                <a:lnTo>
                  <a:pt x="805" y="13112"/>
                </a:lnTo>
                <a:lnTo>
                  <a:pt x="1150" y="13457"/>
                </a:lnTo>
                <a:lnTo>
                  <a:pt x="1553" y="13744"/>
                </a:lnTo>
                <a:lnTo>
                  <a:pt x="1955" y="13974"/>
                </a:lnTo>
                <a:lnTo>
                  <a:pt x="2358" y="14204"/>
                </a:lnTo>
                <a:lnTo>
                  <a:pt x="2818" y="14319"/>
                </a:lnTo>
                <a:lnTo>
                  <a:pt x="3335" y="14492"/>
                </a:lnTo>
                <a:lnTo>
                  <a:pt x="3795" y="14549"/>
                </a:lnTo>
                <a:lnTo>
                  <a:pt x="4313" y="14607"/>
                </a:lnTo>
                <a:lnTo>
                  <a:pt x="4831" y="14607"/>
                </a:lnTo>
                <a:lnTo>
                  <a:pt x="5291" y="14549"/>
                </a:lnTo>
                <a:lnTo>
                  <a:pt x="5751" y="14492"/>
                </a:lnTo>
                <a:lnTo>
                  <a:pt x="6211" y="14377"/>
                </a:lnTo>
                <a:lnTo>
                  <a:pt x="6613" y="14204"/>
                </a:lnTo>
                <a:lnTo>
                  <a:pt x="7131" y="13974"/>
                </a:lnTo>
                <a:lnTo>
                  <a:pt x="7591" y="13687"/>
                </a:lnTo>
                <a:lnTo>
                  <a:pt x="8511" y="13054"/>
                </a:lnTo>
                <a:lnTo>
                  <a:pt x="9316" y="12364"/>
                </a:lnTo>
                <a:lnTo>
                  <a:pt x="10064" y="11559"/>
                </a:lnTo>
                <a:lnTo>
                  <a:pt x="10811" y="10696"/>
                </a:lnTo>
                <a:lnTo>
                  <a:pt x="11444" y="9834"/>
                </a:lnTo>
                <a:lnTo>
                  <a:pt x="12766" y="8109"/>
                </a:lnTo>
                <a:lnTo>
                  <a:pt x="13514" y="6958"/>
                </a:lnTo>
                <a:lnTo>
                  <a:pt x="14319" y="5808"/>
                </a:lnTo>
                <a:lnTo>
                  <a:pt x="15124" y="4658"/>
                </a:lnTo>
                <a:lnTo>
                  <a:pt x="15987" y="3566"/>
                </a:lnTo>
                <a:lnTo>
                  <a:pt x="16447" y="3048"/>
                </a:lnTo>
                <a:lnTo>
                  <a:pt x="16964" y="2530"/>
                </a:lnTo>
                <a:lnTo>
                  <a:pt x="17482" y="2070"/>
                </a:lnTo>
                <a:lnTo>
                  <a:pt x="18000" y="1668"/>
                </a:lnTo>
                <a:lnTo>
                  <a:pt x="18575" y="1265"/>
                </a:lnTo>
                <a:lnTo>
                  <a:pt x="19150" y="920"/>
                </a:lnTo>
                <a:lnTo>
                  <a:pt x="19840" y="690"/>
                </a:lnTo>
                <a:lnTo>
                  <a:pt x="20472" y="460"/>
                </a:lnTo>
                <a:lnTo>
                  <a:pt x="20530" y="403"/>
                </a:lnTo>
                <a:lnTo>
                  <a:pt x="20472" y="345"/>
                </a:lnTo>
                <a:lnTo>
                  <a:pt x="20070" y="230"/>
                </a:lnTo>
                <a:lnTo>
                  <a:pt x="19150" y="58"/>
                </a:lnTo>
                <a:lnTo>
                  <a:pt x="18000"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206" name="Google Shape;206;p7"/>
          <p:cNvSpPr/>
          <p:nvPr/>
        </p:nvSpPr>
        <p:spPr>
          <a:xfrm>
            <a:off x="1031576" y="440519"/>
            <a:ext cx="629097" cy="422549"/>
          </a:xfrm>
          <a:custGeom>
            <a:avLst/>
            <a:gdLst/>
            <a:ahLst/>
            <a:cxnLst/>
            <a:rect l="l" t="t" r="r" b="b"/>
            <a:pathLst>
              <a:path w="15241" h="10237" extrusionOk="0">
                <a:moveTo>
                  <a:pt x="3796" y="1"/>
                </a:moveTo>
                <a:lnTo>
                  <a:pt x="3106" y="58"/>
                </a:lnTo>
                <a:lnTo>
                  <a:pt x="2474" y="231"/>
                </a:lnTo>
                <a:lnTo>
                  <a:pt x="1841" y="461"/>
                </a:lnTo>
                <a:lnTo>
                  <a:pt x="1323" y="806"/>
                </a:lnTo>
                <a:lnTo>
                  <a:pt x="863" y="1266"/>
                </a:lnTo>
                <a:lnTo>
                  <a:pt x="633" y="1553"/>
                </a:lnTo>
                <a:lnTo>
                  <a:pt x="461" y="1841"/>
                </a:lnTo>
                <a:lnTo>
                  <a:pt x="288" y="2128"/>
                </a:lnTo>
                <a:lnTo>
                  <a:pt x="173" y="2473"/>
                </a:lnTo>
                <a:lnTo>
                  <a:pt x="58" y="3221"/>
                </a:lnTo>
                <a:lnTo>
                  <a:pt x="1" y="3854"/>
                </a:lnTo>
                <a:lnTo>
                  <a:pt x="116" y="4486"/>
                </a:lnTo>
                <a:lnTo>
                  <a:pt x="346" y="5061"/>
                </a:lnTo>
                <a:lnTo>
                  <a:pt x="691" y="5579"/>
                </a:lnTo>
                <a:lnTo>
                  <a:pt x="1093" y="6096"/>
                </a:lnTo>
                <a:lnTo>
                  <a:pt x="1611" y="6499"/>
                </a:lnTo>
                <a:lnTo>
                  <a:pt x="2186" y="6901"/>
                </a:lnTo>
                <a:lnTo>
                  <a:pt x="2761" y="7189"/>
                </a:lnTo>
                <a:lnTo>
                  <a:pt x="3336" y="7419"/>
                </a:lnTo>
                <a:lnTo>
                  <a:pt x="3911" y="7649"/>
                </a:lnTo>
                <a:lnTo>
                  <a:pt x="4486" y="7822"/>
                </a:lnTo>
                <a:lnTo>
                  <a:pt x="5751" y="8109"/>
                </a:lnTo>
                <a:lnTo>
                  <a:pt x="7017" y="8224"/>
                </a:lnTo>
                <a:lnTo>
                  <a:pt x="8627" y="8339"/>
                </a:lnTo>
                <a:lnTo>
                  <a:pt x="10294" y="8512"/>
                </a:lnTo>
                <a:lnTo>
                  <a:pt x="11157" y="8627"/>
                </a:lnTo>
                <a:lnTo>
                  <a:pt x="11962" y="8742"/>
                </a:lnTo>
                <a:lnTo>
                  <a:pt x="12767" y="8972"/>
                </a:lnTo>
                <a:lnTo>
                  <a:pt x="13515" y="9259"/>
                </a:lnTo>
                <a:lnTo>
                  <a:pt x="14377" y="9662"/>
                </a:lnTo>
                <a:lnTo>
                  <a:pt x="14780" y="9892"/>
                </a:lnTo>
                <a:lnTo>
                  <a:pt x="15183" y="10179"/>
                </a:lnTo>
                <a:lnTo>
                  <a:pt x="15240" y="10237"/>
                </a:lnTo>
                <a:lnTo>
                  <a:pt x="15240" y="10122"/>
                </a:lnTo>
                <a:lnTo>
                  <a:pt x="15183" y="9834"/>
                </a:lnTo>
                <a:lnTo>
                  <a:pt x="14952" y="9144"/>
                </a:lnTo>
                <a:lnTo>
                  <a:pt x="14550" y="8224"/>
                </a:lnTo>
                <a:lnTo>
                  <a:pt x="14090" y="7361"/>
                </a:lnTo>
                <a:lnTo>
                  <a:pt x="13572" y="6499"/>
                </a:lnTo>
                <a:lnTo>
                  <a:pt x="12997" y="5636"/>
                </a:lnTo>
                <a:lnTo>
                  <a:pt x="12365" y="4831"/>
                </a:lnTo>
                <a:lnTo>
                  <a:pt x="11675" y="4084"/>
                </a:lnTo>
                <a:lnTo>
                  <a:pt x="10985" y="3394"/>
                </a:lnTo>
                <a:lnTo>
                  <a:pt x="10237" y="2703"/>
                </a:lnTo>
                <a:lnTo>
                  <a:pt x="9604" y="2186"/>
                </a:lnTo>
                <a:lnTo>
                  <a:pt x="8972" y="1726"/>
                </a:lnTo>
                <a:lnTo>
                  <a:pt x="8282" y="1323"/>
                </a:lnTo>
                <a:lnTo>
                  <a:pt x="7592" y="921"/>
                </a:lnTo>
                <a:lnTo>
                  <a:pt x="6844" y="576"/>
                </a:lnTo>
                <a:lnTo>
                  <a:pt x="6096" y="346"/>
                </a:lnTo>
                <a:lnTo>
                  <a:pt x="5291" y="173"/>
                </a:lnTo>
                <a:lnTo>
                  <a:pt x="4486" y="1"/>
                </a:lnTo>
                <a:close/>
              </a:path>
            </a:pathLst>
          </a:cu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207" name="Google Shape;207;p7"/>
          <p:cNvSpPr/>
          <p:nvPr/>
        </p:nvSpPr>
        <p:spPr>
          <a:xfrm>
            <a:off x="11273054" y="1207669"/>
            <a:ext cx="166221" cy="142487"/>
          </a:xfrm>
          <a:custGeom>
            <a:avLst/>
            <a:gdLst/>
            <a:ahLst/>
            <a:cxnLst/>
            <a:rect l="l" t="t" r="r" b="b"/>
            <a:pathLst>
              <a:path w="4027" h="3452" extrusionOk="0">
                <a:moveTo>
                  <a:pt x="1381" y="1"/>
                </a:moveTo>
                <a:lnTo>
                  <a:pt x="1036" y="116"/>
                </a:lnTo>
                <a:lnTo>
                  <a:pt x="749" y="231"/>
                </a:lnTo>
                <a:lnTo>
                  <a:pt x="461" y="404"/>
                </a:lnTo>
                <a:lnTo>
                  <a:pt x="231" y="691"/>
                </a:lnTo>
                <a:lnTo>
                  <a:pt x="58" y="979"/>
                </a:lnTo>
                <a:lnTo>
                  <a:pt x="1" y="1266"/>
                </a:lnTo>
                <a:lnTo>
                  <a:pt x="58" y="1669"/>
                </a:lnTo>
                <a:lnTo>
                  <a:pt x="173" y="2014"/>
                </a:lnTo>
                <a:lnTo>
                  <a:pt x="346" y="2359"/>
                </a:lnTo>
                <a:lnTo>
                  <a:pt x="576" y="2646"/>
                </a:lnTo>
                <a:lnTo>
                  <a:pt x="864" y="2934"/>
                </a:lnTo>
                <a:lnTo>
                  <a:pt x="1209" y="3164"/>
                </a:lnTo>
                <a:lnTo>
                  <a:pt x="1554" y="3279"/>
                </a:lnTo>
                <a:lnTo>
                  <a:pt x="1956" y="3394"/>
                </a:lnTo>
                <a:lnTo>
                  <a:pt x="2359" y="3451"/>
                </a:lnTo>
                <a:lnTo>
                  <a:pt x="2704" y="3451"/>
                </a:lnTo>
                <a:lnTo>
                  <a:pt x="2991" y="3336"/>
                </a:lnTo>
                <a:lnTo>
                  <a:pt x="3336" y="3221"/>
                </a:lnTo>
                <a:lnTo>
                  <a:pt x="3624" y="3049"/>
                </a:lnTo>
                <a:lnTo>
                  <a:pt x="3854" y="2761"/>
                </a:lnTo>
                <a:lnTo>
                  <a:pt x="3969" y="2474"/>
                </a:lnTo>
                <a:lnTo>
                  <a:pt x="4026" y="2186"/>
                </a:lnTo>
                <a:lnTo>
                  <a:pt x="4026" y="1784"/>
                </a:lnTo>
                <a:lnTo>
                  <a:pt x="3911" y="1439"/>
                </a:lnTo>
                <a:lnTo>
                  <a:pt x="3681" y="1094"/>
                </a:lnTo>
                <a:lnTo>
                  <a:pt x="3451" y="749"/>
                </a:lnTo>
                <a:lnTo>
                  <a:pt x="3164" y="519"/>
                </a:lnTo>
                <a:lnTo>
                  <a:pt x="2819" y="289"/>
                </a:lnTo>
                <a:lnTo>
                  <a:pt x="2474" y="116"/>
                </a:lnTo>
                <a:lnTo>
                  <a:pt x="2129" y="58"/>
                </a:lnTo>
                <a:lnTo>
                  <a:pt x="1726" y="1"/>
                </a:ln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208" name="Google Shape;208;p7"/>
          <p:cNvSpPr/>
          <p:nvPr/>
        </p:nvSpPr>
        <p:spPr>
          <a:xfrm>
            <a:off x="953274" y="1022065"/>
            <a:ext cx="175673" cy="175715"/>
          </a:xfrm>
          <a:custGeom>
            <a:avLst/>
            <a:gdLst/>
            <a:ahLst/>
            <a:cxnLst/>
            <a:rect l="l" t="t" r="r" b="b"/>
            <a:pathLst>
              <a:path w="4256" h="4257" extrusionOk="0">
                <a:moveTo>
                  <a:pt x="1840" y="1"/>
                </a:moveTo>
                <a:lnTo>
                  <a:pt x="1495" y="116"/>
                </a:lnTo>
                <a:lnTo>
                  <a:pt x="1150" y="231"/>
                </a:lnTo>
                <a:lnTo>
                  <a:pt x="805" y="461"/>
                </a:lnTo>
                <a:lnTo>
                  <a:pt x="575" y="691"/>
                </a:lnTo>
                <a:lnTo>
                  <a:pt x="403" y="921"/>
                </a:lnTo>
                <a:lnTo>
                  <a:pt x="230" y="1208"/>
                </a:lnTo>
                <a:lnTo>
                  <a:pt x="115" y="1496"/>
                </a:lnTo>
                <a:lnTo>
                  <a:pt x="58" y="1841"/>
                </a:lnTo>
                <a:lnTo>
                  <a:pt x="0" y="2128"/>
                </a:lnTo>
                <a:lnTo>
                  <a:pt x="58" y="2473"/>
                </a:lnTo>
                <a:lnTo>
                  <a:pt x="115" y="2819"/>
                </a:lnTo>
                <a:lnTo>
                  <a:pt x="230" y="3106"/>
                </a:lnTo>
                <a:lnTo>
                  <a:pt x="403" y="3394"/>
                </a:lnTo>
                <a:lnTo>
                  <a:pt x="633" y="3624"/>
                </a:lnTo>
                <a:lnTo>
                  <a:pt x="863" y="3854"/>
                </a:lnTo>
                <a:lnTo>
                  <a:pt x="1093" y="4026"/>
                </a:lnTo>
                <a:lnTo>
                  <a:pt x="1380" y="4141"/>
                </a:lnTo>
                <a:lnTo>
                  <a:pt x="1725" y="4199"/>
                </a:lnTo>
                <a:lnTo>
                  <a:pt x="2070" y="4256"/>
                </a:lnTo>
                <a:lnTo>
                  <a:pt x="2358" y="4256"/>
                </a:lnTo>
                <a:lnTo>
                  <a:pt x="2703" y="4199"/>
                </a:lnTo>
                <a:lnTo>
                  <a:pt x="2990" y="4084"/>
                </a:lnTo>
                <a:lnTo>
                  <a:pt x="3278" y="3911"/>
                </a:lnTo>
                <a:lnTo>
                  <a:pt x="3508" y="3739"/>
                </a:lnTo>
                <a:lnTo>
                  <a:pt x="3738" y="3509"/>
                </a:lnTo>
                <a:lnTo>
                  <a:pt x="3968" y="3221"/>
                </a:lnTo>
                <a:lnTo>
                  <a:pt x="4083" y="2934"/>
                </a:lnTo>
                <a:lnTo>
                  <a:pt x="4198" y="2646"/>
                </a:lnTo>
                <a:lnTo>
                  <a:pt x="4256" y="2301"/>
                </a:lnTo>
                <a:lnTo>
                  <a:pt x="4256" y="2013"/>
                </a:lnTo>
                <a:lnTo>
                  <a:pt x="4198" y="1668"/>
                </a:lnTo>
                <a:lnTo>
                  <a:pt x="4141" y="1381"/>
                </a:lnTo>
                <a:lnTo>
                  <a:pt x="3968" y="1093"/>
                </a:lnTo>
                <a:lnTo>
                  <a:pt x="3795" y="806"/>
                </a:lnTo>
                <a:lnTo>
                  <a:pt x="3565" y="576"/>
                </a:lnTo>
                <a:lnTo>
                  <a:pt x="3278" y="346"/>
                </a:lnTo>
                <a:lnTo>
                  <a:pt x="2933" y="173"/>
                </a:lnTo>
                <a:lnTo>
                  <a:pt x="2588" y="58"/>
                </a:lnTo>
                <a:lnTo>
                  <a:pt x="2243" y="1"/>
                </a:ln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209" name="Google Shape;209;p7"/>
          <p:cNvSpPr/>
          <p:nvPr/>
        </p:nvSpPr>
        <p:spPr>
          <a:xfrm>
            <a:off x="10349695" y="457589"/>
            <a:ext cx="284892" cy="403603"/>
          </a:xfrm>
          <a:custGeom>
            <a:avLst/>
            <a:gdLst/>
            <a:ahLst/>
            <a:cxnLst/>
            <a:rect l="l" t="t" r="r" b="b"/>
            <a:pathLst>
              <a:path w="6902" h="9778" extrusionOk="0">
                <a:moveTo>
                  <a:pt x="4429" y="1"/>
                </a:moveTo>
                <a:lnTo>
                  <a:pt x="4084" y="58"/>
                </a:lnTo>
                <a:lnTo>
                  <a:pt x="3796" y="116"/>
                </a:lnTo>
                <a:lnTo>
                  <a:pt x="3451" y="231"/>
                </a:lnTo>
                <a:lnTo>
                  <a:pt x="3164" y="404"/>
                </a:lnTo>
                <a:lnTo>
                  <a:pt x="2876" y="576"/>
                </a:lnTo>
                <a:lnTo>
                  <a:pt x="2646" y="806"/>
                </a:lnTo>
                <a:lnTo>
                  <a:pt x="2416" y="1036"/>
                </a:lnTo>
                <a:lnTo>
                  <a:pt x="2244" y="1324"/>
                </a:lnTo>
                <a:lnTo>
                  <a:pt x="1956" y="1956"/>
                </a:lnTo>
                <a:lnTo>
                  <a:pt x="1726" y="2704"/>
                </a:lnTo>
                <a:lnTo>
                  <a:pt x="1611" y="3451"/>
                </a:lnTo>
                <a:lnTo>
                  <a:pt x="1496" y="4256"/>
                </a:lnTo>
                <a:lnTo>
                  <a:pt x="1439" y="5004"/>
                </a:lnTo>
                <a:lnTo>
                  <a:pt x="1381" y="6269"/>
                </a:lnTo>
                <a:lnTo>
                  <a:pt x="1266" y="6902"/>
                </a:lnTo>
                <a:lnTo>
                  <a:pt x="1151" y="7534"/>
                </a:lnTo>
                <a:lnTo>
                  <a:pt x="979" y="8109"/>
                </a:lnTo>
                <a:lnTo>
                  <a:pt x="748" y="8684"/>
                </a:lnTo>
                <a:lnTo>
                  <a:pt x="461" y="9202"/>
                </a:lnTo>
                <a:lnTo>
                  <a:pt x="1" y="9662"/>
                </a:lnTo>
                <a:lnTo>
                  <a:pt x="1" y="9720"/>
                </a:lnTo>
                <a:lnTo>
                  <a:pt x="58" y="9777"/>
                </a:lnTo>
                <a:lnTo>
                  <a:pt x="346" y="9720"/>
                </a:lnTo>
                <a:lnTo>
                  <a:pt x="979" y="9547"/>
                </a:lnTo>
                <a:lnTo>
                  <a:pt x="1784" y="9259"/>
                </a:lnTo>
                <a:lnTo>
                  <a:pt x="2531" y="8799"/>
                </a:lnTo>
                <a:lnTo>
                  <a:pt x="3279" y="8339"/>
                </a:lnTo>
                <a:lnTo>
                  <a:pt x="3969" y="7764"/>
                </a:lnTo>
                <a:lnTo>
                  <a:pt x="4601" y="7074"/>
                </a:lnTo>
                <a:lnTo>
                  <a:pt x="5176" y="6384"/>
                </a:lnTo>
                <a:lnTo>
                  <a:pt x="5694" y="5694"/>
                </a:lnTo>
                <a:lnTo>
                  <a:pt x="6097" y="4947"/>
                </a:lnTo>
                <a:lnTo>
                  <a:pt x="6327" y="4429"/>
                </a:lnTo>
                <a:lnTo>
                  <a:pt x="6557" y="3911"/>
                </a:lnTo>
                <a:lnTo>
                  <a:pt x="6729" y="3279"/>
                </a:lnTo>
                <a:lnTo>
                  <a:pt x="6844" y="2704"/>
                </a:lnTo>
                <a:lnTo>
                  <a:pt x="6902" y="2071"/>
                </a:lnTo>
                <a:lnTo>
                  <a:pt x="6844" y="1496"/>
                </a:lnTo>
                <a:lnTo>
                  <a:pt x="6729" y="1209"/>
                </a:lnTo>
                <a:lnTo>
                  <a:pt x="6614" y="979"/>
                </a:lnTo>
                <a:lnTo>
                  <a:pt x="6442" y="749"/>
                </a:lnTo>
                <a:lnTo>
                  <a:pt x="6269" y="519"/>
                </a:lnTo>
                <a:lnTo>
                  <a:pt x="5982" y="346"/>
                </a:lnTo>
                <a:lnTo>
                  <a:pt x="5694" y="173"/>
                </a:lnTo>
                <a:lnTo>
                  <a:pt x="5407" y="116"/>
                </a:lnTo>
                <a:lnTo>
                  <a:pt x="5061" y="1"/>
                </a:lnTo>
                <a:close/>
              </a:path>
            </a:pathLst>
          </a:custGeom>
          <a:solidFill>
            <a:schemeClr val="accent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210" name="Google Shape;210;p7"/>
          <p:cNvSpPr/>
          <p:nvPr/>
        </p:nvSpPr>
        <p:spPr>
          <a:xfrm>
            <a:off x="10494494" y="213108"/>
            <a:ext cx="211295" cy="166221"/>
          </a:xfrm>
          <a:custGeom>
            <a:avLst/>
            <a:gdLst/>
            <a:ahLst/>
            <a:cxnLst/>
            <a:rect l="l" t="t" r="r" b="b"/>
            <a:pathLst>
              <a:path w="5119" h="4027" extrusionOk="0">
                <a:moveTo>
                  <a:pt x="2014" y="1"/>
                </a:moveTo>
                <a:lnTo>
                  <a:pt x="1553" y="116"/>
                </a:lnTo>
                <a:lnTo>
                  <a:pt x="1151" y="231"/>
                </a:lnTo>
                <a:lnTo>
                  <a:pt x="806" y="461"/>
                </a:lnTo>
                <a:lnTo>
                  <a:pt x="518" y="748"/>
                </a:lnTo>
                <a:lnTo>
                  <a:pt x="231" y="1093"/>
                </a:lnTo>
                <a:lnTo>
                  <a:pt x="58" y="1438"/>
                </a:lnTo>
                <a:lnTo>
                  <a:pt x="1" y="1841"/>
                </a:lnTo>
                <a:lnTo>
                  <a:pt x="58" y="2244"/>
                </a:lnTo>
                <a:lnTo>
                  <a:pt x="231" y="2646"/>
                </a:lnTo>
                <a:lnTo>
                  <a:pt x="518" y="3049"/>
                </a:lnTo>
                <a:lnTo>
                  <a:pt x="863" y="3336"/>
                </a:lnTo>
                <a:lnTo>
                  <a:pt x="1266" y="3624"/>
                </a:lnTo>
                <a:lnTo>
                  <a:pt x="1668" y="3796"/>
                </a:lnTo>
                <a:lnTo>
                  <a:pt x="2129" y="3969"/>
                </a:lnTo>
                <a:lnTo>
                  <a:pt x="2646" y="4026"/>
                </a:lnTo>
                <a:lnTo>
                  <a:pt x="3106" y="3969"/>
                </a:lnTo>
                <a:lnTo>
                  <a:pt x="3566" y="3911"/>
                </a:lnTo>
                <a:lnTo>
                  <a:pt x="3969" y="3739"/>
                </a:lnTo>
                <a:lnTo>
                  <a:pt x="4314" y="3509"/>
                </a:lnTo>
                <a:lnTo>
                  <a:pt x="4659" y="3221"/>
                </a:lnTo>
                <a:lnTo>
                  <a:pt x="4889" y="2934"/>
                </a:lnTo>
                <a:lnTo>
                  <a:pt x="5061" y="2531"/>
                </a:lnTo>
                <a:lnTo>
                  <a:pt x="5119" y="2186"/>
                </a:lnTo>
                <a:lnTo>
                  <a:pt x="5061" y="1726"/>
                </a:lnTo>
                <a:lnTo>
                  <a:pt x="4889" y="1323"/>
                </a:lnTo>
                <a:lnTo>
                  <a:pt x="4601" y="978"/>
                </a:lnTo>
                <a:lnTo>
                  <a:pt x="4256" y="633"/>
                </a:lnTo>
                <a:lnTo>
                  <a:pt x="3854" y="346"/>
                </a:lnTo>
                <a:lnTo>
                  <a:pt x="3451" y="173"/>
                </a:lnTo>
                <a:lnTo>
                  <a:pt x="2991" y="58"/>
                </a:lnTo>
                <a:lnTo>
                  <a:pt x="2531" y="1"/>
                </a:lnTo>
                <a:close/>
              </a:path>
            </a:pathLst>
          </a:cu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211" name="Google Shape;211;p7"/>
          <p:cNvSpPr txBox="1">
            <a:spLocks noGrp="1"/>
          </p:cNvSpPr>
          <p:nvPr>
            <p:ph type="title"/>
          </p:nvPr>
        </p:nvSpPr>
        <p:spPr>
          <a:xfrm>
            <a:off x="2009433" y="274633"/>
            <a:ext cx="8173200" cy="1143200"/>
          </a:xfrm>
          <a:prstGeom prst="rect">
            <a:avLst/>
          </a:prstGeom>
        </p:spPr>
        <p:txBody>
          <a:bodyPr spcFirstLastPara="1" wrap="square" lIns="0" tIns="0" rIns="0" bIns="0" anchor="ctr"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s-ES"/>
              <a:t>Haga clic para modificar el estilo de título del patrón</a:t>
            </a:r>
            <a:endParaRPr/>
          </a:p>
        </p:txBody>
      </p:sp>
      <p:sp>
        <p:nvSpPr>
          <p:cNvPr id="212" name="Google Shape;212;p7"/>
          <p:cNvSpPr txBox="1">
            <a:spLocks noGrp="1"/>
          </p:cNvSpPr>
          <p:nvPr>
            <p:ph type="body" idx="1"/>
          </p:nvPr>
        </p:nvSpPr>
        <p:spPr>
          <a:xfrm>
            <a:off x="2009435" y="1600200"/>
            <a:ext cx="2606800" cy="4967600"/>
          </a:xfrm>
          <a:prstGeom prst="rect">
            <a:avLst/>
          </a:prstGeom>
        </p:spPr>
        <p:txBody>
          <a:bodyPr spcFirstLastPara="1" wrap="square" lIns="0" tIns="0" rIns="0" bIns="0" anchor="t" anchorCtr="0">
            <a:noAutofit/>
          </a:bodyPr>
          <a:lstStyle>
            <a:lvl1pPr marL="609585" lvl="0" indent="-440256" rtl="0">
              <a:spcBef>
                <a:spcPts val="800"/>
              </a:spcBef>
              <a:spcAft>
                <a:spcPts val="0"/>
              </a:spcAft>
              <a:buSzPts val="1600"/>
              <a:buChar char="﹡"/>
              <a:defRPr sz="2133"/>
            </a:lvl1pPr>
            <a:lvl2pPr marL="1219170" lvl="1" indent="-440256" rtl="0">
              <a:spcBef>
                <a:spcPts val="0"/>
              </a:spcBef>
              <a:spcAft>
                <a:spcPts val="0"/>
              </a:spcAft>
              <a:buSzPts val="1600"/>
              <a:buChar char="○"/>
              <a:defRPr sz="2133"/>
            </a:lvl2pPr>
            <a:lvl3pPr marL="1828754" lvl="2" indent="-440256" rtl="0">
              <a:spcBef>
                <a:spcPts val="0"/>
              </a:spcBef>
              <a:spcAft>
                <a:spcPts val="0"/>
              </a:spcAft>
              <a:buSzPts val="1600"/>
              <a:buChar char="■"/>
              <a:defRPr sz="2133"/>
            </a:lvl3pPr>
            <a:lvl4pPr marL="2438339" lvl="3" indent="-440256" rtl="0">
              <a:spcBef>
                <a:spcPts val="0"/>
              </a:spcBef>
              <a:spcAft>
                <a:spcPts val="0"/>
              </a:spcAft>
              <a:buSzPts val="1600"/>
              <a:buChar char="●"/>
              <a:defRPr sz="2133"/>
            </a:lvl4pPr>
            <a:lvl5pPr marL="3047924" lvl="4" indent="-440256" rtl="0">
              <a:spcBef>
                <a:spcPts val="0"/>
              </a:spcBef>
              <a:spcAft>
                <a:spcPts val="0"/>
              </a:spcAft>
              <a:buSzPts val="1600"/>
              <a:buChar char="○"/>
              <a:defRPr sz="2133"/>
            </a:lvl5pPr>
            <a:lvl6pPr marL="3657509" lvl="5" indent="-440256" rtl="0">
              <a:spcBef>
                <a:spcPts val="0"/>
              </a:spcBef>
              <a:spcAft>
                <a:spcPts val="0"/>
              </a:spcAft>
              <a:buSzPts val="1600"/>
              <a:buChar char="■"/>
              <a:defRPr sz="2133"/>
            </a:lvl6pPr>
            <a:lvl7pPr marL="4267093" lvl="6" indent="-440256" rtl="0">
              <a:spcBef>
                <a:spcPts val="0"/>
              </a:spcBef>
              <a:spcAft>
                <a:spcPts val="0"/>
              </a:spcAft>
              <a:buSzPts val="1600"/>
              <a:buChar char="●"/>
              <a:defRPr sz="2133"/>
            </a:lvl7pPr>
            <a:lvl8pPr marL="4876678" lvl="7" indent="-440256" rtl="0">
              <a:spcBef>
                <a:spcPts val="0"/>
              </a:spcBef>
              <a:spcAft>
                <a:spcPts val="0"/>
              </a:spcAft>
              <a:buSzPts val="1600"/>
              <a:buChar char="○"/>
              <a:defRPr sz="2133"/>
            </a:lvl8pPr>
            <a:lvl9pPr marL="5486263" lvl="8" indent="-440256" rtl="0">
              <a:spcBef>
                <a:spcPts val="0"/>
              </a:spcBef>
              <a:spcAft>
                <a:spcPts val="0"/>
              </a:spcAft>
              <a:buSzPts val="1600"/>
              <a:buChar char="■"/>
              <a:defRPr sz="2133"/>
            </a:lvl9pPr>
          </a:lstStyle>
          <a:p>
            <a:pPr lvl="0"/>
            <a:r>
              <a:rPr lang="es-ES"/>
              <a:t>Haga clic para modificar los estilos de texto del patrón</a:t>
            </a:r>
          </a:p>
        </p:txBody>
      </p:sp>
      <p:sp>
        <p:nvSpPr>
          <p:cNvPr id="213" name="Google Shape;213;p7"/>
          <p:cNvSpPr txBox="1">
            <a:spLocks noGrp="1"/>
          </p:cNvSpPr>
          <p:nvPr>
            <p:ph type="body" idx="2"/>
          </p:nvPr>
        </p:nvSpPr>
        <p:spPr>
          <a:xfrm>
            <a:off x="4749817" y="1600200"/>
            <a:ext cx="2606800" cy="4967600"/>
          </a:xfrm>
          <a:prstGeom prst="rect">
            <a:avLst/>
          </a:prstGeom>
        </p:spPr>
        <p:txBody>
          <a:bodyPr spcFirstLastPara="1" wrap="square" lIns="0" tIns="0" rIns="0" bIns="0" anchor="t" anchorCtr="0">
            <a:noAutofit/>
          </a:bodyPr>
          <a:lstStyle>
            <a:lvl1pPr marL="609585" lvl="0" indent="-440256" rtl="0">
              <a:spcBef>
                <a:spcPts val="800"/>
              </a:spcBef>
              <a:spcAft>
                <a:spcPts val="0"/>
              </a:spcAft>
              <a:buSzPts val="1600"/>
              <a:buChar char="﹡"/>
              <a:defRPr sz="2133"/>
            </a:lvl1pPr>
            <a:lvl2pPr marL="1219170" lvl="1" indent="-440256" rtl="0">
              <a:spcBef>
                <a:spcPts val="0"/>
              </a:spcBef>
              <a:spcAft>
                <a:spcPts val="0"/>
              </a:spcAft>
              <a:buSzPts val="1600"/>
              <a:buChar char="○"/>
              <a:defRPr sz="2133"/>
            </a:lvl2pPr>
            <a:lvl3pPr marL="1828754" lvl="2" indent="-440256" rtl="0">
              <a:spcBef>
                <a:spcPts val="0"/>
              </a:spcBef>
              <a:spcAft>
                <a:spcPts val="0"/>
              </a:spcAft>
              <a:buSzPts val="1600"/>
              <a:buChar char="■"/>
              <a:defRPr sz="2133"/>
            </a:lvl3pPr>
            <a:lvl4pPr marL="2438339" lvl="3" indent="-440256" rtl="0">
              <a:spcBef>
                <a:spcPts val="0"/>
              </a:spcBef>
              <a:spcAft>
                <a:spcPts val="0"/>
              </a:spcAft>
              <a:buSzPts val="1600"/>
              <a:buChar char="●"/>
              <a:defRPr sz="2133"/>
            </a:lvl4pPr>
            <a:lvl5pPr marL="3047924" lvl="4" indent="-440256" rtl="0">
              <a:spcBef>
                <a:spcPts val="0"/>
              </a:spcBef>
              <a:spcAft>
                <a:spcPts val="0"/>
              </a:spcAft>
              <a:buSzPts val="1600"/>
              <a:buChar char="○"/>
              <a:defRPr sz="2133"/>
            </a:lvl5pPr>
            <a:lvl6pPr marL="3657509" lvl="5" indent="-440256" rtl="0">
              <a:spcBef>
                <a:spcPts val="0"/>
              </a:spcBef>
              <a:spcAft>
                <a:spcPts val="0"/>
              </a:spcAft>
              <a:buSzPts val="1600"/>
              <a:buChar char="■"/>
              <a:defRPr sz="2133"/>
            </a:lvl6pPr>
            <a:lvl7pPr marL="4267093" lvl="6" indent="-440256" rtl="0">
              <a:spcBef>
                <a:spcPts val="0"/>
              </a:spcBef>
              <a:spcAft>
                <a:spcPts val="0"/>
              </a:spcAft>
              <a:buSzPts val="1600"/>
              <a:buChar char="●"/>
              <a:defRPr sz="2133"/>
            </a:lvl7pPr>
            <a:lvl8pPr marL="4876678" lvl="7" indent="-440256" rtl="0">
              <a:spcBef>
                <a:spcPts val="0"/>
              </a:spcBef>
              <a:spcAft>
                <a:spcPts val="0"/>
              </a:spcAft>
              <a:buSzPts val="1600"/>
              <a:buChar char="○"/>
              <a:defRPr sz="2133"/>
            </a:lvl8pPr>
            <a:lvl9pPr marL="5486263" lvl="8" indent="-440256" rtl="0">
              <a:spcBef>
                <a:spcPts val="0"/>
              </a:spcBef>
              <a:spcAft>
                <a:spcPts val="0"/>
              </a:spcAft>
              <a:buSzPts val="1600"/>
              <a:buChar char="■"/>
              <a:defRPr sz="2133"/>
            </a:lvl9pPr>
          </a:lstStyle>
          <a:p>
            <a:pPr lvl="0"/>
            <a:r>
              <a:rPr lang="es-ES"/>
              <a:t>Haga clic para modificar los estilos de texto del patrón</a:t>
            </a:r>
          </a:p>
        </p:txBody>
      </p:sp>
      <p:sp>
        <p:nvSpPr>
          <p:cNvPr id="214" name="Google Shape;214;p7"/>
          <p:cNvSpPr txBox="1">
            <a:spLocks noGrp="1"/>
          </p:cNvSpPr>
          <p:nvPr>
            <p:ph type="body" idx="3"/>
          </p:nvPr>
        </p:nvSpPr>
        <p:spPr>
          <a:xfrm>
            <a:off x="7490199" y="1600200"/>
            <a:ext cx="2606800" cy="4967600"/>
          </a:xfrm>
          <a:prstGeom prst="rect">
            <a:avLst/>
          </a:prstGeom>
        </p:spPr>
        <p:txBody>
          <a:bodyPr spcFirstLastPara="1" wrap="square" lIns="0" tIns="0" rIns="0" bIns="0" anchor="t" anchorCtr="0">
            <a:noAutofit/>
          </a:bodyPr>
          <a:lstStyle>
            <a:lvl1pPr marL="609585" lvl="0" indent="-440256" rtl="0">
              <a:spcBef>
                <a:spcPts val="800"/>
              </a:spcBef>
              <a:spcAft>
                <a:spcPts val="0"/>
              </a:spcAft>
              <a:buSzPts val="1600"/>
              <a:buChar char="﹡"/>
              <a:defRPr sz="2133"/>
            </a:lvl1pPr>
            <a:lvl2pPr marL="1219170" lvl="1" indent="-440256" rtl="0">
              <a:spcBef>
                <a:spcPts val="0"/>
              </a:spcBef>
              <a:spcAft>
                <a:spcPts val="0"/>
              </a:spcAft>
              <a:buSzPts val="1600"/>
              <a:buChar char="○"/>
              <a:defRPr sz="2133"/>
            </a:lvl2pPr>
            <a:lvl3pPr marL="1828754" lvl="2" indent="-440256" rtl="0">
              <a:spcBef>
                <a:spcPts val="0"/>
              </a:spcBef>
              <a:spcAft>
                <a:spcPts val="0"/>
              </a:spcAft>
              <a:buSzPts val="1600"/>
              <a:buChar char="■"/>
              <a:defRPr sz="2133"/>
            </a:lvl3pPr>
            <a:lvl4pPr marL="2438339" lvl="3" indent="-440256" rtl="0">
              <a:spcBef>
                <a:spcPts val="0"/>
              </a:spcBef>
              <a:spcAft>
                <a:spcPts val="0"/>
              </a:spcAft>
              <a:buSzPts val="1600"/>
              <a:buChar char="●"/>
              <a:defRPr sz="2133"/>
            </a:lvl4pPr>
            <a:lvl5pPr marL="3047924" lvl="4" indent="-440256" rtl="0">
              <a:spcBef>
                <a:spcPts val="0"/>
              </a:spcBef>
              <a:spcAft>
                <a:spcPts val="0"/>
              </a:spcAft>
              <a:buSzPts val="1600"/>
              <a:buChar char="○"/>
              <a:defRPr sz="2133"/>
            </a:lvl5pPr>
            <a:lvl6pPr marL="3657509" lvl="5" indent="-440256" rtl="0">
              <a:spcBef>
                <a:spcPts val="0"/>
              </a:spcBef>
              <a:spcAft>
                <a:spcPts val="0"/>
              </a:spcAft>
              <a:buSzPts val="1600"/>
              <a:buChar char="■"/>
              <a:defRPr sz="2133"/>
            </a:lvl6pPr>
            <a:lvl7pPr marL="4267093" lvl="6" indent="-440256" rtl="0">
              <a:spcBef>
                <a:spcPts val="0"/>
              </a:spcBef>
              <a:spcAft>
                <a:spcPts val="0"/>
              </a:spcAft>
              <a:buSzPts val="1600"/>
              <a:buChar char="●"/>
              <a:defRPr sz="2133"/>
            </a:lvl7pPr>
            <a:lvl8pPr marL="4876678" lvl="7" indent="-440256" rtl="0">
              <a:spcBef>
                <a:spcPts val="0"/>
              </a:spcBef>
              <a:spcAft>
                <a:spcPts val="0"/>
              </a:spcAft>
              <a:buSzPts val="1600"/>
              <a:buChar char="○"/>
              <a:defRPr sz="2133"/>
            </a:lvl8pPr>
            <a:lvl9pPr marL="5486263" lvl="8" indent="-440256" rtl="0">
              <a:spcBef>
                <a:spcPts val="0"/>
              </a:spcBef>
              <a:spcAft>
                <a:spcPts val="0"/>
              </a:spcAft>
              <a:buSzPts val="1600"/>
              <a:buChar char="■"/>
              <a:defRPr sz="2133"/>
            </a:lvl9pPr>
          </a:lstStyle>
          <a:p>
            <a:pPr lvl="0"/>
            <a:r>
              <a:rPr lang="es-ES"/>
              <a:t>Haga clic para modificar los estilos de texto del patrón</a:t>
            </a:r>
          </a:p>
        </p:txBody>
      </p:sp>
      <p:sp>
        <p:nvSpPr>
          <p:cNvPr id="215" name="Google Shape;215;p7"/>
          <p:cNvSpPr txBox="1">
            <a:spLocks noGrp="1"/>
          </p:cNvSpPr>
          <p:nvPr>
            <p:ph type="sldNum" idx="12"/>
          </p:nvPr>
        </p:nvSpPr>
        <p:spPr>
          <a:xfrm>
            <a:off x="5730200" y="6333135"/>
            <a:ext cx="731600" cy="5248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F3164165-BE77-46D2-81A2-657952BBE759}" type="slidenum">
              <a:rPr lang="es-MX" smtClean="0"/>
              <a:t>‹Nº›</a:t>
            </a:fld>
            <a:endParaRPr lang="es-MX"/>
          </a:p>
        </p:txBody>
      </p:sp>
    </p:spTree>
    <p:extLst>
      <p:ext uri="{BB962C8B-B14F-4D97-AF65-F5344CB8AC3E}">
        <p14:creationId xmlns:p14="http://schemas.microsoft.com/office/powerpoint/2010/main" val="40066086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3/26/2020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F3164165-BE77-46D2-81A2-657952BBE759}" type="slidenum">
              <a:rPr lang="es-MX" smtClean="0"/>
              <a:t>‹Nº›</a:t>
            </a:fld>
            <a:endParaRPr lang="es-MX"/>
          </a:p>
        </p:txBody>
      </p:sp>
    </p:spTree>
    <p:extLst>
      <p:ext uri="{BB962C8B-B14F-4D97-AF65-F5344CB8AC3E}">
        <p14:creationId xmlns:p14="http://schemas.microsoft.com/office/powerpoint/2010/main" val="1462550518"/>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3/26/2020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F3164165-BE77-46D2-81A2-657952BBE759}" type="slidenum">
              <a:rPr lang="es-MX" smtClean="0"/>
              <a:t>‹Nº›</a:t>
            </a:fld>
            <a:endParaRPr lang="es-MX"/>
          </a:p>
        </p:txBody>
      </p:sp>
    </p:spTree>
    <p:extLst>
      <p:ext uri="{BB962C8B-B14F-4D97-AF65-F5344CB8AC3E}">
        <p14:creationId xmlns:p14="http://schemas.microsoft.com/office/powerpoint/2010/main" val="2122913457"/>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3/26/2020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F3164165-BE77-46D2-81A2-657952BBE759}" type="slidenum">
              <a:rPr lang="es-MX" smtClean="0"/>
              <a:t>‹Nº›</a:t>
            </a:fld>
            <a:endParaRPr lang="es-MX"/>
          </a:p>
        </p:txBody>
      </p:sp>
    </p:spTree>
    <p:extLst>
      <p:ext uri="{BB962C8B-B14F-4D97-AF65-F5344CB8AC3E}">
        <p14:creationId xmlns:p14="http://schemas.microsoft.com/office/powerpoint/2010/main" val="2890351303"/>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3/26/2020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F3164165-BE77-46D2-81A2-657952BBE759}" type="slidenum">
              <a:rPr lang="es-MX" smtClean="0"/>
              <a:t>‹Nº›</a:t>
            </a:fld>
            <a:endParaRPr lang="es-MX"/>
          </a:p>
        </p:txBody>
      </p:sp>
    </p:spTree>
    <p:extLst>
      <p:ext uri="{BB962C8B-B14F-4D97-AF65-F5344CB8AC3E}">
        <p14:creationId xmlns:p14="http://schemas.microsoft.com/office/powerpoint/2010/main" val="2608447213"/>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s-ES"/>
              <a:t>Haga clic para modificar el estilo de título del patrón</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B61BEF0D-F0BB-DE4B-95CE-6DB70DBA9567}" type="datetimeFigureOut">
              <a:rPr lang="en-US" smtClean="0"/>
              <a:pPr/>
              <a:t>3/26/2020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F3164165-BE77-46D2-81A2-657952BBE759}" type="slidenum">
              <a:rPr lang="es-MX" smtClean="0"/>
              <a:t>‹Nº›</a:t>
            </a:fld>
            <a:endParaRPr lang="es-MX"/>
          </a:p>
        </p:txBody>
      </p:sp>
    </p:spTree>
    <p:extLst>
      <p:ext uri="{BB962C8B-B14F-4D97-AF65-F5344CB8AC3E}">
        <p14:creationId xmlns:p14="http://schemas.microsoft.com/office/powerpoint/2010/main" val="630038735"/>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B61BEF0D-F0BB-DE4B-95CE-6DB70DBA9567}" type="datetimeFigureOut">
              <a:rPr lang="en-US" smtClean="0"/>
              <a:pPr/>
              <a:t>3/26/2020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F3164165-BE77-46D2-81A2-657952BBE759}" type="slidenum">
              <a:rPr lang="es-MX" smtClean="0"/>
              <a:t>‹Nº›</a:t>
            </a:fld>
            <a:endParaRPr lang="es-MX"/>
          </a:p>
        </p:txBody>
      </p:sp>
    </p:spTree>
    <p:extLst>
      <p:ext uri="{BB962C8B-B14F-4D97-AF65-F5344CB8AC3E}">
        <p14:creationId xmlns:p14="http://schemas.microsoft.com/office/powerpoint/2010/main" val="3051713347"/>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B61BEF0D-F0BB-DE4B-95CE-6DB70DBA9567}" type="datetimeFigureOut">
              <a:rPr lang="en-US" smtClean="0"/>
              <a:pPr/>
              <a:t>3/26/2020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F3164165-BE77-46D2-81A2-657952BBE759}" type="slidenum">
              <a:rPr lang="es-MX" smtClean="0"/>
              <a:t>‹Nº›</a:t>
            </a:fld>
            <a:endParaRPr lang="es-MX"/>
          </a:p>
        </p:txBody>
      </p:sp>
    </p:spTree>
    <p:extLst>
      <p:ext uri="{BB962C8B-B14F-4D97-AF65-F5344CB8AC3E}">
        <p14:creationId xmlns:p14="http://schemas.microsoft.com/office/powerpoint/2010/main" val="2425184777"/>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s-ES"/>
              <a:t>Haga clic para modificar el estilo de título del patrón</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a:t>Haga clic para modificar los estilos de texto del patrón</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B61BEF0D-F0BB-DE4B-95CE-6DB70DBA9567}" type="datetimeFigureOut">
              <a:rPr lang="en-US" smtClean="0"/>
              <a:pPr/>
              <a:t>3/26/2020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F3164165-BE77-46D2-81A2-657952BBE759}" type="slidenum">
              <a:rPr lang="es-MX" smtClean="0"/>
              <a:t>‹Nº›</a:t>
            </a:fld>
            <a:endParaRPr lang="es-MX"/>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679398447"/>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s-ES"/>
              <a:t>Haga clic para modificar el estilo de título del patrón</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s-ES"/>
              <a:t>Haga clic para modificar los estilos de texto del patrón</a:t>
            </a:r>
          </a:p>
        </p:txBody>
      </p:sp>
      <p:sp>
        <p:nvSpPr>
          <p:cNvPr id="5" name="Date Placeholder 4"/>
          <p:cNvSpPr>
            <a:spLocks noGrp="1"/>
          </p:cNvSpPr>
          <p:nvPr>
            <p:ph type="dt" sz="half" idx="10"/>
          </p:nvPr>
        </p:nvSpPr>
        <p:spPr/>
        <p:txBody>
          <a:bodyPr/>
          <a:lstStyle/>
          <a:p>
            <a:fld id="{B61BEF0D-F0BB-DE4B-95CE-6DB70DBA9567}" type="datetimeFigureOut">
              <a:rPr lang="en-US" smtClean="0"/>
              <a:pPr/>
              <a:t>3/26/2020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F3164165-BE77-46D2-81A2-657952BBE759}" type="slidenum">
              <a:rPr lang="es-MX" smtClean="0"/>
              <a:t>‹Nº›</a:t>
            </a:fld>
            <a:endParaRPr lang="es-MX"/>
          </a:p>
        </p:txBody>
      </p:sp>
    </p:spTree>
    <p:extLst>
      <p:ext uri="{BB962C8B-B14F-4D97-AF65-F5344CB8AC3E}">
        <p14:creationId xmlns:p14="http://schemas.microsoft.com/office/powerpoint/2010/main" val="84719956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Citar la tarjeta de nombre">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s-ES"/>
              <a:t>Haga clic para modificar el estilo de título del patrón</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a:t>Haga clic para modificar los estilos de texto del patrón</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s-ES"/>
              <a:t>Haga clic para modificar los estilos de texto del patrón</a:t>
            </a:r>
          </a:p>
        </p:txBody>
      </p:sp>
      <p:sp>
        <p:nvSpPr>
          <p:cNvPr id="5" name="Date Placeholder 4"/>
          <p:cNvSpPr>
            <a:spLocks noGrp="1"/>
          </p:cNvSpPr>
          <p:nvPr>
            <p:ph type="dt" sz="half" idx="10"/>
          </p:nvPr>
        </p:nvSpPr>
        <p:spPr/>
        <p:txBody>
          <a:bodyPr/>
          <a:lstStyle/>
          <a:p>
            <a:fld id="{B61BEF0D-F0BB-DE4B-95CE-6DB70DBA9567}" type="datetimeFigureOut">
              <a:rPr lang="en-US" smtClean="0"/>
              <a:pPr/>
              <a:t>3/26/2020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F3164165-BE77-46D2-81A2-657952BBE759}" type="slidenum">
              <a:rPr lang="es-MX" smtClean="0"/>
              <a:t>‹Nº›</a:t>
            </a:fld>
            <a:endParaRPr lang="es-MX"/>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4306259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16"/>
        <p:cNvGrpSpPr/>
        <p:nvPr/>
      </p:nvGrpSpPr>
      <p:grpSpPr>
        <a:xfrm>
          <a:off x="0" y="0"/>
          <a:ext cx="0" cy="0"/>
          <a:chOff x="0" y="0"/>
          <a:chExt cx="0" cy="0"/>
        </a:xfrm>
      </p:grpSpPr>
      <p:sp>
        <p:nvSpPr>
          <p:cNvPr id="217" name="Google Shape;217;p8"/>
          <p:cNvSpPr/>
          <p:nvPr/>
        </p:nvSpPr>
        <p:spPr>
          <a:xfrm>
            <a:off x="11675176" y="6419815"/>
            <a:ext cx="235029" cy="232635"/>
          </a:xfrm>
          <a:custGeom>
            <a:avLst/>
            <a:gdLst/>
            <a:ahLst/>
            <a:cxnLst/>
            <a:rect l="l" t="t" r="r" b="b"/>
            <a:pathLst>
              <a:path w="5694" h="5636" extrusionOk="0">
                <a:moveTo>
                  <a:pt x="2703" y="0"/>
                </a:moveTo>
                <a:lnTo>
                  <a:pt x="2185" y="58"/>
                </a:lnTo>
                <a:lnTo>
                  <a:pt x="1725" y="230"/>
                </a:lnTo>
                <a:lnTo>
                  <a:pt x="1323" y="460"/>
                </a:lnTo>
                <a:lnTo>
                  <a:pt x="978" y="690"/>
                </a:lnTo>
                <a:lnTo>
                  <a:pt x="690" y="1035"/>
                </a:lnTo>
                <a:lnTo>
                  <a:pt x="460" y="1380"/>
                </a:lnTo>
                <a:lnTo>
                  <a:pt x="230" y="1725"/>
                </a:lnTo>
                <a:lnTo>
                  <a:pt x="115" y="2128"/>
                </a:lnTo>
                <a:lnTo>
                  <a:pt x="58" y="2588"/>
                </a:lnTo>
                <a:lnTo>
                  <a:pt x="0" y="2991"/>
                </a:lnTo>
                <a:lnTo>
                  <a:pt x="58" y="3451"/>
                </a:lnTo>
                <a:lnTo>
                  <a:pt x="173" y="3853"/>
                </a:lnTo>
                <a:lnTo>
                  <a:pt x="403" y="4256"/>
                </a:lnTo>
                <a:lnTo>
                  <a:pt x="633" y="4601"/>
                </a:lnTo>
                <a:lnTo>
                  <a:pt x="920" y="4888"/>
                </a:lnTo>
                <a:lnTo>
                  <a:pt x="1265" y="5176"/>
                </a:lnTo>
                <a:lnTo>
                  <a:pt x="1610" y="5406"/>
                </a:lnTo>
                <a:lnTo>
                  <a:pt x="2013" y="5521"/>
                </a:lnTo>
                <a:lnTo>
                  <a:pt x="2415" y="5636"/>
                </a:lnTo>
                <a:lnTo>
                  <a:pt x="3278" y="5636"/>
                </a:lnTo>
                <a:lnTo>
                  <a:pt x="3738" y="5521"/>
                </a:lnTo>
                <a:lnTo>
                  <a:pt x="4141" y="5348"/>
                </a:lnTo>
                <a:lnTo>
                  <a:pt x="4486" y="5176"/>
                </a:lnTo>
                <a:lnTo>
                  <a:pt x="4831" y="4888"/>
                </a:lnTo>
                <a:lnTo>
                  <a:pt x="5118" y="4543"/>
                </a:lnTo>
                <a:lnTo>
                  <a:pt x="5348" y="4198"/>
                </a:lnTo>
                <a:lnTo>
                  <a:pt x="5521" y="3796"/>
                </a:lnTo>
                <a:lnTo>
                  <a:pt x="5636" y="3393"/>
                </a:lnTo>
                <a:lnTo>
                  <a:pt x="5693" y="2933"/>
                </a:lnTo>
                <a:lnTo>
                  <a:pt x="5693" y="2531"/>
                </a:lnTo>
                <a:lnTo>
                  <a:pt x="5578" y="2128"/>
                </a:lnTo>
                <a:lnTo>
                  <a:pt x="5463" y="1668"/>
                </a:lnTo>
                <a:lnTo>
                  <a:pt x="5233" y="1323"/>
                </a:lnTo>
                <a:lnTo>
                  <a:pt x="4946" y="920"/>
                </a:lnTo>
                <a:lnTo>
                  <a:pt x="4543" y="575"/>
                </a:lnTo>
                <a:lnTo>
                  <a:pt x="4141" y="345"/>
                </a:lnTo>
                <a:lnTo>
                  <a:pt x="3681" y="115"/>
                </a:lnTo>
                <a:lnTo>
                  <a:pt x="3220" y="0"/>
                </a:lnTo>
                <a:close/>
              </a:path>
            </a:pathLst>
          </a:custGeom>
          <a:solidFill>
            <a:schemeClr val="accent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218" name="Google Shape;218;p8"/>
          <p:cNvSpPr/>
          <p:nvPr/>
        </p:nvSpPr>
        <p:spPr>
          <a:xfrm>
            <a:off x="11455828" y="210755"/>
            <a:ext cx="401209" cy="232635"/>
          </a:xfrm>
          <a:custGeom>
            <a:avLst/>
            <a:gdLst/>
            <a:ahLst/>
            <a:cxnLst/>
            <a:rect l="l" t="t" r="r" b="b"/>
            <a:pathLst>
              <a:path w="9720" h="5636" extrusionOk="0">
                <a:moveTo>
                  <a:pt x="7477" y="0"/>
                </a:moveTo>
                <a:lnTo>
                  <a:pt x="7074" y="58"/>
                </a:lnTo>
                <a:lnTo>
                  <a:pt x="6614" y="230"/>
                </a:lnTo>
                <a:lnTo>
                  <a:pt x="6154" y="460"/>
                </a:lnTo>
                <a:lnTo>
                  <a:pt x="5752" y="690"/>
                </a:lnTo>
                <a:lnTo>
                  <a:pt x="5349" y="978"/>
                </a:lnTo>
                <a:lnTo>
                  <a:pt x="4601" y="1668"/>
                </a:lnTo>
                <a:lnTo>
                  <a:pt x="3969" y="2358"/>
                </a:lnTo>
                <a:lnTo>
                  <a:pt x="3106" y="3221"/>
                </a:lnTo>
                <a:lnTo>
                  <a:pt x="2646" y="3681"/>
                </a:lnTo>
                <a:lnTo>
                  <a:pt x="2186" y="4083"/>
                </a:lnTo>
                <a:lnTo>
                  <a:pt x="1726" y="4486"/>
                </a:lnTo>
                <a:lnTo>
                  <a:pt x="1209" y="4773"/>
                </a:lnTo>
                <a:lnTo>
                  <a:pt x="634" y="5003"/>
                </a:lnTo>
                <a:lnTo>
                  <a:pt x="1" y="5118"/>
                </a:lnTo>
                <a:lnTo>
                  <a:pt x="1" y="5176"/>
                </a:lnTo>
                <a:lnTo>
                  <a:pt x="173" y="5291"/>
                </a:lnTo>
                <a:lnTo>
                  <a:pt x="576" y="5406"/>
                </a:lnTo>
                <a:lnTo>
                  <a:pt x="1554" y="5578"/>
                </a:lnTo>
                <a:lnTo>
                  <a:pt x="2531" y="5636"/>
                </a:lnTo>
                <a:lnTo>
                  <a:pt x="3566" y="5578"/>
                </a:lnTo>
                <a:lnTo>
                  <a:pt x="4486" y="5463"/>
                </a:lnTo>
                <a:lnTo>
                  <a:pt x="5407" y="5233"/>
                </a:lnTo>
                <a:lnTo>
                  <a:pt x="6327" y="4946"/>
                </a:lnTo>
                <a:lnTo>
                  <a:pt x="7247" y="4601"/>
                </a:lnTo>
                <a:lnTo>
                  <a:pt x="7649" y="4371"/>
                </a:lnTo>
                <a:lnTo>
                  <a:pt x="8052" y="4083"/>
                </a:lnTo>
                <a:lnTo>
                  <a:pt x="8627" y="3623"/>
                </a:lnTo>
                <a:lnTo>
                  <a:pt x="8914" y="3336"/>
                </a:lnTo>
                <a:lnTo>
                  <a:pt x="9202" y="2991"/>
                </a:lnTo>
                <a:lnTo>
                  <a:pt x="9432" y="2703"/>
                </a:lnTo>
                <a:lnTo>
                  <a:pt x="9605" y="2301"/>
                </a:lnTo>
                <a:lnTo>
                  <a:pt x="9720" y="1956"/>
                </a:lnTo>
                <a:lnTo>
                  <a:pt x="9720" y="1553"/>
                </a:lnTo>
                <a:lnTo>
                  <a:pt x="9605" y="1150"/>
                </a:lnTo>
                <a:lnTo>
                  <a:pt x="9375" y="805"/>
                </a:lnTo>
                <a:lnTo>
                  <a:pt x="9087" y="518"/>
                </a:lnTo>
                <a:lnTo>
                  <a:pt x="8742" y="288"/>
                </a:lnTo>
                <a:lnTo>
                  <a:pt x="8282" y="115"/>
                </a:lnTo>
                <a:lnTo>
                  <a:pt x="7879" y="58"/>
                </a:lnTo>
                <a:lnTo>
                  <a:pt x="7477" y="0"/>
                </a:lnTo>
                <a:close/>
              </a:path>
            </a:pathLst>
          </a:cu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219" name="Google Shape;219;p8"/>
          <p:cNvSpPr/>
          <p:nvPr/>
        </p:nvSpPr>
        <p:spPr>
          <a:xfrm>
            <a:off x="635196" y="5496456"/>
            <a:ext cx="723993" cy="538867"/>
          </a:xfrm>
          <a:custGeom>
            <a:avLst/>
            <a:gdLst/>
            <a:ahLst/>
            <a:cxnLst/>
            <a:rect l="l" t="t" r="r" b="b"/>
            <a:pathLst>
              <a:path w="17540" h="13055" extrusionOk="0">
                <a:moveTo>
                  <a:pt x="17540" y="0"/>
                </a:moveTo>
                <a:lnTo>
                  <a:pt x="17482" y="58"/>
                </a:lnTo>
                <a:lnTo>
                  <a:pt x="17080" y="518"/>
                </a:lnTo>
                <a:lnTo>
                  <a:pt x="16620" y="978"/>
                </a:lnTo>
                <a:lnTo>
                  <a:pt x="16160" y="1323"/>
                </a:lnTo>
                <a:lnTo>
                  <a:pt x="15642" y="1610"/>
                </a:lnTo>
                <a:lnTo>
                  <a:pt x="15124" y="1898"/>
                </a:lnTo>
                <a:lnTo>
                  <a:pt x="14549" y="2185"/>
                </a:lnTo>
                <a:lnTo>
                  <a:pt x="13399" y="2531"/>
                </a:lnTo>
                <a:lnTo>
                  <a:pt x="12192" y="2876"/>
                </a:lnTo>
                <a:lnTo>
                  <a:pt x="10984" y="3106"/>
                </a:lnTo>
                <a:lnTo>
                  <a:pt x="9776" y="3336"/>
                </a:lnTo>
                <a:lnTo>
                  <a:pt x="8569" y="3566"/>
                </a:lnTo>
                <a:lnTo>
                  <a:pt x="6728" y="3968"/>
                </a:lnTo>
                <a:lnTo>
                  <a:pt x="5751" y="4198"/>
                </a:lnTo>
                <a:lnTo>
                  <a:pt x="4831" y="4428"/>
                </a:lnTo>
                <a:lnTo>
                  <a:pt x="3911" y="4773"/>
                </a:lnTo>
                <a:lnTo>
                  <a:pt x="3048" y="5176"/>
                </a:lnTo>
                <a:lnTo>
                  <a:pt x="2243" y="5693"/>
                </a:lnTo>
                <a:lnTo>
                  <a:pt x="1495" y="6268"/>
                </a:lnTo>
                <a:lnTo>
                  <a:pt x="1208" y="6556"/>
                </a:lnTo>
                <a:lnTo>
                  <a:pt x="978" y="6901"/>
                </a:lnTo>
                <a:lnTo>
                  <a:pt x="748" y="7246"/>
                </a:lnTo>
                <a:lnTo>
                  <a:pt x="518" y="7591"/>
                </a:lnTo>
                <a:lnTo>
                  <a:pt x="345" y="7994"/>
                </a:lnTo>
                <a:lnTo>
                  <a:pt x="173" y="8396"/>
                </a:lnTo>
                <a:lnTo>
                  <a:pt x="115" y="8856"/>
                </a:lnTo>
                <a:lnTo>
                  <a:pt x="0" y="9259"/>
                </a:lnTo>
                <a:lnTo>
                  <a:pt x="0" y="9719"/>
                </a:lnTo>
                <a:lnTo>
                  <a:pt x="0" y="10121"/>
                </a:lnTo>
                <a:lnTo>
                  <a:pt x="58" y="10524"/>
                </a:lnTo>
                <a:lnTo>
                  <a:pt x="173" y="10926"/>
                </a:lnTo>
                <a:lnTo>
                  <a:pt x="288" y="11329"/>
                </a:lnTo>
                <a:lnTo>
                  <a:pt x="518" y="11674"/>
                </a:lnTo>
                <a:lnTo>
                  <a:pt x="748" y="12019"/>
                </a:lnTo>
                <a:lnTo>
                  <a:pt x="1035" y="12307"/>
                </a:lnTo>
                <a:lnTo>
                  <a:pt x="1380" y="12537"/>
                </a:lnTo>
                <a:lnTo>
                  <a:pt x="1725" y="12709"/>
                </a:lnTo>
                <a:lnTo>
                  <a:pt x="2070" y="12882"/>
                </a:lnTo>
                <a:lnTo>
                  <a:pt x="2415" y="12997"/>
                </a:lnTo>
                <a:lnTo>
                  <a:pt x="2818" y="13054"/>
                </a:lnTo>
                <a:lnTo>
                  <a:pt x="4026" y="13054"/>
                </a:lnTo>
                <a:lnTo>
                  <a:pt x="4831" y="12939"/>
                </a:lnTo>
                <a:lnTo>
                  <a:pt x="5636" y="12767"/>
                </a:lnTo>
                <a:lnTo>
                  <a:pt x="6383" y="12537"/>
                </a:lnTo>
                <a:lnTo>
                  <a:pt x="7073" y="12307"/>
                </a:lnTo>
                <a:lnTo>
                  <a:pt x="7936" y="11904"/>
                </a:lnTo>
                <a:lnTo>
                  <a:pt x="8799" y="11444"/>
                </a:lnTo>
                <a:lnTo>
                  <a:pt x="9604" y="10984"/>
                </a:lnTo>
                <a:lnTo>
                  <a:pt x="10351" y="10409"/>
                </a:lnTo>
                <a:lnTo>
                  <a:pt x="11099" y="9834"/>
                </a:lnTo>
                <a:lnTo>
                  <a:pt x="11847" y="9201"/>
                </a:lnTo>
                <a:lnTo>
                  <a:pt x="12537" y="8511"/>
                </a:lnTo>
                <a:lnTo>
                  <a:pt x="13169" y="7879"/>
                </a:lnTo>
                <a:lnTo>
                  <a:pt x="13802" y="7131"/>
                </a:lnTo>
                <a:lnTo>
                  <a:pt x="14434" y="6383"/>
                </a:lnTo>
                <a:lnTo>
                  <a:pt x="15009" y="5578"/>
                </a:lnTo>
                <a:lnTo>
                  <a:pt x="15584" y="4773"/>
                </a:lnTo>
                <a:lnTo>
                  <a:pt x="16045" y="3968"/>
                </a:lnTo>
                <a:lnTo>
                  <a:pt x="16562" y="3106"/>
                </a:lnTo>
                <a:lnTo>
                  <a:pt x="16965" y="2185"/>
                </a:lnTo>
                <a:lnTo>
                  <a:pt x="17310" y="1323"/>
                </a:lnTo>
                <a:lnTo>
                  <a:pt x="17540" y="518"/>
                </a:lnTo>
                <a:lnTo>
                  <a:pt x="17540" y="115"/>
                </a:lnTo>
                <a:lnTo>
                  <a:pt x="17540" y="0"/>
                </a:lnTo>
                <a:close/>
              </a:path>
            </a:pathLst>
          </a:custGeom>
          <a:solidFill>
            <a:schemeClr val="accent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220" name="Google Shape;220;p8"/>
          <p:cNvSpPr/>
          <p:nvPr/>
        </p:nvSpPr>
        <p:spPr>
          <a:xfrm>
            <a:off x="587728" y="419180"/>
            <a:ext cx="348953" cy="296737"/>
          </a:xfrm>
          <a:custGeom>
            <a:avLst/>
            <a:gdLst/>
            <a:ahLst/>
            <a:cxnLst/>
            <a:rect l="l" t="t" r="r" b="b"/>
            <a:pathLst>
              <a:path w="8454" h="7189" extrusionOk="0">
                <a:moveTo>
                  <a:pt x="1840" y="0"/>
                </a:moveTo>
                <a:lnTo>
                  <a:pt x="1380" y="58"/>
                </a:lnTo>
                <a:lnTo>
                  <a:pt x="978" y="173"/>
                </a:lnTo>
                <a:lnTo>
                  <a:pt x="633" y="345"/>
                </a:lnTo>
                <a:lnTo>
                  <a:pt x="288" y="633"/>
                </a:lnTo>
                <a:lnTo>
                  <a:pt x="58" y="978"/>
                </a:lnTo>
                <a:lnTo>
                  <a:pt x="0" y="1380"/>
                </a:lnTo>
                <a:lnTo>
                  <a:pt x="0" y="1725"/>
                </a:lnTo>
                <a:lnTo>
                  <a:pt x="58" y="2128"/>
                </a:lnTo>
                <a:lnTo>
                  <a:pt x="173" y="2530"/>
                </a:lnTo>
                <a:lnTo>
                  <a:pt x="345" y="2875"/>
                </a:lnTo>
                <a:lnTo>
                  <a:pt x="575" y="3278"/>
                </a:lnTo>
                <a:lnTo>
                  <a:pt x="978" y="3853"/>
                </a:lnTo>
                <a:lnTo>
                  <a:pt x="1323" y="4256"/>
                </a:lnTo>
                <a:lnTo>
                  <a:pt x="1668" y="4601"/>
                </a:lnTo>
                <a:lnTo>
                  <a:pt x="2358" y="5176"/>
                </a:lnTo>
                <a:lnTo>
                  <a:pt x="3220" y="5693"/>
                </a:lnTo>
                <a:lnTo>
                  <a:pt x="4026" y="6153"/>
                </a:lnTo>
                <a:lnTo>
                  <a:pt x="4946" y="6556"/>
                </a:lnTo>
                <a:lnTo>
                  <a:pt x="5866" y="6843"/>
                </a:lnTo>
                <a:lnTo>
                  <a:pt x="6843" y="7073"/>
                </a:lnTo>
                <a:lnTo>
                  <a:pt x="7821" y="7188"/>
                </a:lnTo>
                <a:lnTo>
                  <a:pt x="8223" y="7188"/>
                </a:lnTo>
                <a:lnTo>
                  <a:pt x="8396" y="7131"/>
                </a:lnTo>
                <a:lnTo>
                  <a:pt x="8454" y="7131"/>
                </a:lnTo>
                <a:lnTo>
                  <a:pt x="8454" y="7073"/>
                </a:lnTo>
                <a:lnTo>
                  <a:pt x="7878" y="6786"/>
                </a:lnTo>
                <a:lnTo>
                  <a:pt x="7418" y="6441"/>
                </a:lnTo>
                <a:lnTo>
                  <a:pt x="6958" y="5981"/>
                </a:lnTo>
                <a:lnTo>
                  <a:pt x="6613" y="5463"/>
                </a:lnTo>
                <a:lnTo>
                  <a:pt x="6326" y="4946"/>
                </a:lnTo>
                <a:lnTo>
                  <a:pt x="5981" y="4371"/>
                </a:lnTo>
                <a:lnTo>
                  <a:pt x="5406" y="3335"/>
                </a:lnTo>
                <a:lnTo>
                  <a:pt x="4946" y="2473"/>
                </a:lnTo>
                <a:lnTo>
                  <a:pt x="4428" y="1668"/>
                </a:lnTo>
                <a:lnTo>
                  <a:pt x="4141" y="1265"/>
                </a:lnTo>
                <a:lnTo>
                  <a:pt x="3853" y="920"/>
                </a:lnTo>
                <a:lnTo>
                  <a:pt x="3450" y="575"/>
                </a:lnTo>
                <a:lnTo>
                  <a:pt x="3048" y="288"/>
                </a:lnTo>
                <a:lnTo>
                  <a:pt x="2703" y="115"/>
                </a:lnTo>
                <a:lnTo>
                  <a:pt x="2300" y="0"/>
                </a:ln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221" name="Google Shape;221;p8"/>
          <p:cNvSpPr/>
          <p:nvPr/>
        </p:nvSpPr>
        <p:spPr>
          <a:xfrm>
            <a:off x="1109917" y="203177"/>
            <a:ext cx="320472" cy="199408"/>
          </a:xfrm>
          <a:custGeom>
            <a:avLst/>
            <a:gdLst/>
            <a:ahLst/>
            <a:cxnLst/>
            <a:rect l="l" t="t" r="r" b="b"/>
            <a:pathLst>
              <a:path w="7764" h="4831" extrusionOk="0">
                <a:moveTo>
                  <a:pt x="1208" y="0"/>
                </a:moveTo>
                <a:lnTo>
                  <a:pt x="863" y="115"/>
                </a:lnTo>
                <a:lnTo>
                  <a:pt x="576" y="230"/>
                </a:lnTo>
                <a:lnTo>
                  <a:pt x="346" y="460"/>
                </a:lnTo>
                <a:lnTo>
                  <a:pt x="116" y="748"/>
                </a:lnTo>
                <a:lnTo>
                  <a:pt x="0" y="1035"/>
                </a:lnTo>
                <a:lnTo>
                  <a:pt x="0" y="1380"/>
                </a:lnTo>
                <a:lnTo>
                  <a:pt x="58" y="1725"/>
                </a:lnTo>
                <a:lnTo>
                  <a:pt x="173" y="2128"/>
                </a:lnTo>
                <a:lnTo>
                  <a:pt x="346" y="2415"/>
                </a:lnTo>
                <a:lnTo>
                  <a:pt x="518" y="2703"/>
                </a:lnTo>
                <a:lnTo>
                  <a:pt x="806" y="2933"/>
                </a:lnTo>
                <a:lnTo>
                  <a:pt x="1151" y="3163"/>
                </a:lnTo>
                <a:lnTo>
                  <a:pt x="1496" y="3335"/>
                </a:lnTo>
                <a:lnTo>
                  <a:pt x="1898" y="3450"/>
                </a:lnTo>
                <a:lnTo>
                  <a:pt x="2243" y="3565"/>
                </a:lnTo>
                <a:lnTo>
                  <a:pt x="3048" y="3680"/>
                </a:lnTo>
                <a:lnTo>
                  <a:pt x="3853" y="3738"/>
                </a:lnTo>
                <a:lnTo>
                  <a:pt x="4889" y="3853"/>
                </a:lnTo>
                <a:lnTo>
                  <a:pt x="5924" y="3968"/>
                </a:lnTo>
                <a:lnTo>
                  <a:pt x="6441" y="4083"/>
                </a:lnTo>
                <a:lnTo>
                  <a:pt x="6901" y="4255"/>
                </a:lnTo>
                <a:lnTo>
                  <a:pt x="7361" y="4486"/>
                </a:lnTo>
                <a:lnTo>
                  <a:pt x="7706" y="4831"/>
                </a:lnTo>
                <a:lnTo>
                  <a:pt x="7764" y="4831"/>
                </a:lnTo>
                <a:lnTo>
                  <a:pt x="7764" y="4773"/>
                </a:lnTo>
                <a:lnTo>
                  <a:pt x="7706" y="4658"/>
                </a:lnTo>
                <a:lnTo>
                  <a:pt x="7591" y="4313"/>
                </a:lnTo>
                <a:lnTo>
                  <a:pt x="7189" y="3623"/>
                </a:lnTo>
                <a:lnTo>
                  <a:pt x="6729" y="2933"/>
                </a:lnTo>
                <a:lnTo>
                  <a:pt x="6154" y="2300"/>
                </a:lnTo>
                <a:lnTo>
                  <a:pt x="5579" y="1783"/>
                </a:lnTo>
                <a:lnTo>
                  <a:pt x="4946" y="1265"/>
                </a:lnTo>
                <a:lnTo>
                  <a:pt x="4313" y="805"/>
                </a:lnTo>
                <a:lnTo>
                  <a:pt x="3623" y="460"/>
                </a:lnTo>
                <a:lnTo>
                  <a:pt x="2876" y="173"/>
                </a:lnTo>
                <a:lnTo>
                  <a:pt x="2243" y="58"/>
                </a:lnTo>
                <a:lnTo>
                  <a:pt x="1553" y="0"/>
                </a:lnTo>
                <a:close/>
              </a:path>
            </a:pathLst>
          </a:custGeom>
          <a:solidFill>
            <a:schemeClr val="accent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222" name="Google Shape;222;p8"/>
          <p:cNvSpPr/>
          <p:nvPr/>
        </p:nvSpPr>
        <p:spPr>
          <a:xfrm>
            <a:off x="628056" y="6096991"/>
            <a:ext cx="455777" cy="351347"/>
          </a:xfrm>
          <a:custGeom>
            <a:avLst/>
            <a:gdLst/>
            <a:ahLst/>
            <a:cxnLst/>
            <a:rect l="l" t="t" r="r" b="b"/>
            <a:pathLst>
              <a:path w="11042" h="8512" extrusionOk="0">
                <a:moveTo>
                  <a:pt x="10984" y="0"/>
                </a:moveTo>
                <a:lnTo>
                  <a:pt x="10984" y="58"/>
                </a:lnTo>
                <a:lnTo>
                  <a:pt x="10697" y="288"/>
                </a:lnTo>
                <a:lnTo>
                  <a:pt x="10467" y="575"/>
                </a:lnTo>
                <a:lnTo>
                  <a:pt x="9834" y="978"/>
                </a:lnTo>
                <a:lnTo>
                  <a:pt x="9202" y="1266"/>
                </a:lnTo>
                <a:lnTo>
                  <a:pt x="8512" y="1496"/>
                </a:lnTo>
                <a:lnTo>
                  <a:pt x="7822" y="1668"/>
                </a:lnTo>
                <a:lnTo>
                  <a:pt x="7074" y="1841"/>
                </a:lnTo>
                <a:lnTo>
                  <a:pt x="5636" y="2013"/>
                </a:lnTo>
                <a:lnTo>
                  <a:pt x="4716" y="2128"/>
                </a:lnTo>
                <a:lnTo>
                  <a:pt x="3854" y="2301"/>
                </a:lnTo>
                <a:lnTo>
                  <a:pt x="2991" y="2473"/>
                </a:lnTo>
                <a:lnTo>
                  <a:pt x="2128" y="2761"/>
                </a:lnTo>
                <a:lnTo>
                  <a:pt x="1783" y="2933"/>
                </a:lnTo>
                <a:lnTo>
                  <a:pt x="1438" y="3163"/>
                </a:lnTo>
                <a:lnTo>
                  <a:pt x="1151" y="3393"/>
                </a:lnTo>
                <a:lnTo>
                  <a:pt x="863" y="3623"/>
                </a:lnTo>
                <a:lnTo>
                  <a:pt x="633" y="3968"/>
                </a:lnTo>
                <a:lnTo>
                  <a:pt x="403" y="4256"/>
                </a:lnTo>
                <a:lnTo>
                  <a:pt x="231" y="4601"/>
                </a:lnTo>
                <a:lnTo>
                  <a:pt x="116" y="5003"/>
                </a:lnTo>
                <a:lnTo>
                  <a:pt x="58" y="5348"/>
                </a:lnTo>
                <a:lnTo>
                  <a:pt x="1" y="5751"/>
                </a:lnTo>
                <a:lnTo>
                  <a:pt x="58" y="6096"/>
                </a:lnTo>
                <a:lnTo>
                  <a:pt x="116" y="6499"/>
                </a:lnTo>
                <a:lnTo>
                  <a:pt x="173" y="6901"/>
                </a:lnTo>
                <a:lnTo>
                  <a:pt x="346" y="7246"/>
                </a:lnTo>
                <a:lnTo>
                  <a:pt x="518" y="7534"/>
                </a:lnTo>
                <a:lnTo>
                  <a:pt x="748" y="7821"/>
                </a:lnTo>
                <a:lnTo>
                  <a:pt x="1036" y="8051"/>
                </a:lnTo>
                <a:lnTo>
                  <a:pt x="1266" y="8224"/>
                </a:lnTo>
                <a:lnTo>
                  <a:pt x="1611" y="8396"/>
                </a:lnTo>
                <a:lnTo>
                  <a:pt x="1898" y="8454"/>
                </a:lnTo>
                <a:lnTo>
                  <a:pt x="2243" y="8511"/>
                </a:lnTo>
                <a:lnTo>
                  <a:pt x="2588" y="8511"/>
                </a:lnTo>
                <a:lnTo>
                  <a:pt x="3279" y="8396"/>
                </a:lnTo>
                <a:lnTo>
                  <a:pt x="3969" y="8224"/>
                </a:lnTo>
                <a:lnTo>
                  <a:pt x="4659" y="7936"/>
                </a:lnTo>
                <a:lnTo>
                  <a:pt x="5291" y="7649"/>
                </a:lnTo>
                <a:lnTo>
                  <a:pt x="5809" y="7361"/>
                </a:lnTo>
                <a:lnTo>
                  <a:pt x="6671" y="6844"/>
                </a:lnTo>
                <a:lnTo>
                  <a:pt x="7477" y="6211"/>
                </a:lnTo>
                <a:lnTo>
                  <a:pt x="8282" y="5521"/>
                </a:lnTo>
                <a:lnTo>
                  <a:pt x="8972" y="4716"/>
                </a:lnTo>
                <a:lnTo>
                  <a:pt x="9604" y="3911"/>
                </a:lnTo>
                <a:lnTo>
                  <a:pt x="10122" y="2991"/>
                </a:lnTo>
                <a:lnTo>
                  <a:pt x="10524" y="2071"/>
                </a:lnTo>
                <a:lnTo>
                  <a:pt x="10869" y="1150"/>
                </a:lnTo>
                <a:lnTo>
                  <a:pt x="10984" y="460"/>
                </a:lnTo>
                <a:lnTo>
                  <a:pt x="11042" y="115"/>
                </a:lnTo>
                <a:lnTo>
                  <a:pt x="10984"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223" name="Google Shape;223;p8"/>
          <p:cNvSpPr/>
          <p:nvPr/>
        </p:nvSpPr>
        <p:spPr>
          <a:xfrm>
            <a:off x="658930" y="1266547"/>
            <a:ext cx="206548" cy="458171"/>
          </a:xfrm>
          <a:custGeom>
            <a:avLst/>
            <a:gdLst/>
            <a:ahLst/>
            <a:cxnLst/>
            <a:rect l="l" t="t" r="r" b="b"/>
            <a:pathLst>
              <a:path w="5004" h="11100" extrusionOk="0">
                <a:moveTo>
                  <a:pt x="3336" y="1"/>
                </a:moveTo>
                <a:lnTo>
                  <a:pt x="3106" y="173"/>
                </a:lnTo>
                <a:lnTo>
                  <a:pt x="2646" y="576"/>
                </a:lnTo>
                <a:lnTo>
                  <a:pt x="2070" y="1208"/>
                </a:lnTo>
                <a:lnTo>
                  <a:pt x="1553" y="1899"/>
                </a:lnTo>
                <a:lnTo>
                  <a:pt x="1093" y="2704"/>
                </a:lnTo>
                <a:lnTo>
                  <a:pt x="690" y="3509"/>
                </a:lnTo>
                <a:lnTo>
                  <a:pt x="403" y="4371"/>
                </a:lnTo>
                <a:lnTo>
                  <a:pt x="173" y="5234"/>
                </a:lnTo>
                <a:lnTo>
                  <a:pt x="58" y="6097"/>
                </a:lnTo>
                <a:lnTo>
                  <a:pt x="0" y="6959"/>
                </a:lnTo>
                <a:lnTo>
                  <a:pt x="0" y="7477"/>
                </a:lnTo>
                <a:lnTo>
                  <a:pt x="58" y="8109"/>
                </a:lnTo>
                <a:lnTo>
                  <a:pt x="115" y="8742"/>
                </a:lnTo>
                <a:lnTo>
                  <a:pt x="288" y="9317"/>
                </a:lnTo>
                <a:lnTo>
                  <a:pt x="518" y="9892"/>
                </a:lnTo>
                <a:lnTo>
                  <a:pt x="805" y="10410"/>
                </a:lnTo>
                <a:lnTo>
                  <a:pt x="1035" y="10582"/>
                </a:lnTo>
                <a:lnTo>
                  <a:pt x="1208" y="10755"/>
                </a:lnTo>
                <a:lnTo>
                  <a:pt x="1495" y="10927"/>
                </a:lnTo>
                <a:lnTo>
                  <a:pt x="1725" y="10985"/>
                </a:lnTo>
                <a:lnTo>
                  <a:pt x="2070" y="11042"/>
                </a:lnTo>
                <a:lnTo>
                  <a:pt x="2416" y="11100"/>
                </a:lnTo>
                <a:lnTo>
                  <a:pt x="2703" y="11042"/>
                </a:lnTo>
                <a:lnTo>
                  <a:pt x="3048" y="10985"/>
                </a:lnTo>
                <a:lnTo>
                  <a:pt x="3336" y="10812"/>
                </a:lnTo>
                <a:lnTo>
                  <a:pt x="3681" y="10697"/>
                </a:lnTo>
                <a:lnTo>
                  <a:pt x="3911" y="10525"/>
                </a:lnTo>
                <a:lnTo>
                  <a:pt x="4198" y="10295"/>
                </a:lnTo>
                <a:lnTo>
                  <a:pt x="4428" y="10064"/>
                </a:lnTo>
                <a:lnTo>
                  <a:pt x="4601" y="9777"/>
                </a:lnTo>
                <a:lnTo>
                  <a:pt x="4773" y="9489"/>
                </a:lnTo>
                <a:lnTo>
                  <a:pt x="4888" y="9202"/>
                </a:lnTo>
                <a:lnTo>
                  <a:pt x="4946" y="8857"/>
                </a:lnTo>
                <a:lnTo>
                  <a:pt x="5003" y="8569"/>
                </a:lnTo>
                <a:lnTo>
                  <a:pt x="5003" y="7879"/>
                </a:lnTo>
                <a:lnTo>
                  <a:pt x="4888" y="7132"/>
                </a:lnTo>
                <a:lnTo>
                  <a:pt x="4716" y="6384"/>
                </a:lnTo>
                <a:lnTo>
                  <a:pt x="4428" y="5636"/>
                </a:lnTo>
                <a:lnTo>
                  <a:pt x="4141" y="4889"/>
                </a:lnTo>
                <a:lnTo>
                  <a:pt x="3681" y="3739"/>
                </a:lnTo>
                <a:lnTo>
                  <a:pt x="3508" y="3106"/>
                </a:lnTo>
                <a:lnTo>
                  <a:pt x="3336" y="2531"/>
                </a:lnTo>
                <a:lnTo>
                  <a:pt x="3221" y="1899"/>
                </a:lnTo>
                <a:lnTo>
                  <a:pt x="3163" y="1266"/>
                </a:lnTo>
                <a:lnTo>
                  <a:pt x="3278" y="633"/>
                </a:lnTo>
                <a:lnTo>
                  <a:pt x="3451" y="58"/>
                </a:lnTo>
                <a:lnTo>
                  <a:pt x="3451" y="1"/>
                </a:lnTo>
                <a:close/>
              </a:path>
            </a:pathLst>
          </a:custGeom>
          <a:solidFill>
            <a:schemeClr val="accent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224" name="Google Shape;224;p8"/>
          <p:cNvSpPr/>
          <p:nvPr/>
        </p:nvSpPr>
        <p:spPr>
          <a:xfrm>
            <a:off x="11373691" y="5185478"/>
            <a:ext cx="394068" cy="315767"/>
          </a:xfrm>
          <a:custGeom>
            <a:avLst/>
            <a:gdLst/>
            <a:ahLst/>
            <a:cxnLst/>
            <a:rect l="l" t="t" r="r" b="b"/>
            <a:pathLst>
              <a:path w="9547" h="7650" extrusionOk="0">
                <a:moveTo>
                  <a:pt x="6902" y="1"/>
                </a:moveTo>
                <a:lnTo>
                  <a:pt x="6557" y="58"/>
                </a:lnTo>
                <a:lnTo>
                  <a:pt x="6212" y="116"/>
                </a:lnTo>
                <a:lnTo>
                  <a:pt x="5924" y="231"/>
                </a:lnTo>
                <a:lnTo>
                  <a:pt x="5636" y="346"/>
                </a:lnTo>
                <a:lnTo>
                  <a:pt x="5349" y="576"/>
                </a:lnTo>
                <a:lnTo>
                  <a:pt x="4831" y="979"/>
                </a:lnTo>
                <a:lnTo>
                  <a:pt x="4371" y="1611"/>
                </a:lnTo>
                <a:lnTo>
                  <a:pt x="3911" y="2244"/>
                </a:lnTo>
                <a:lnTo>
                  <a:pt x="3566" y="2934"/>
                </a:lnTo>
                <a:lnTo>
                  <a:pt x="3221" y="3624"/>
                </a:lnTo>
                <a:lnTo>
                  <a:pt x="2646" y="4716"/>
                </a:lnTo>
                <a:lnTo>
                  <a:pt x="2301" y="5292"/>
                </a:lnTo>
                <a:lnTo>
                  <a:pt x="1956" y="5809"/>
                </a:lnTo>
                <a:lnTo>
                  <a:pt x="1553" y="6327"/>
                </a:lnTo>
                <a:lnTo>
                  <a:pt x="1151" y="6787"/>
                </a:lnTo>
                <a:lnTo>
                  <a:pt x="633" y="7132"/>
                </a:lnTo>
                <a:lnTo>
                  <a:pt x="58" y="7419"/>
                </a:lnTo>
                <a:lnTo>
                  <a:pt x="1" y="7419"/>
                </a:lnTo>
                <a:lnTo>
                  <a:pt x="58" y="7477"/>
                </a:lnTo>
                <a:lnTo>
                  <a:pt x="403" y="7534"/>
                </a:lnTo>
                <a:lnTo>
                  <a:pt x="978" y="7649"/>
                </a:lnTo>
                <a:lnTo>
                  <a:pt x="1841" y="7649"/>
                </a:lnTo>
                <a:lnTo>
                  <a:pt x="2704" y="7592"/>
                </a:lnTo>
                <a:lnTo>
                  <a:pt x="3566" y="7362"/>
                </a:lnTo>
                <a:lnTo>
                  <a:pt x="4429" y="7132"/>
                </a:lnTo>
                <a:lnTo>
                  <a:pt x="5291" y="6787"/>
                </a:lnTo>
                <a:lnTo>
                  <a:pt x="6096" y="6384"/>
                </a:lnTo>
                <a:lnTo>
                  <a:pt x="6844" y="5867"/>
                </a:lnTo>
                <a:lnTo>
                  <a:pt x="7534" y="5349"/>
                </a:lnTo>
                <a:lnTo>
                  <a:pt x="7879" y="5004"/>
                </a:lnTo>
                <a:lnTo>
                  <a:pt x="8339" y="4544"/>
                </a:lnTo>
                <a:lnTo>
                  <a:pt x="8742" y="4084"/>
                </a:lnTo>
                <a:lnTo>
                  <a:pt x="9087" y="3566"/>
                </a:lnTo>
                <a:lnTo>
                  <a:pt x="9374" y="3049"/>
                </a:lnTo>
                <a:lnTo>
                  <a:pt x="9489" y="2474"/>
                </a:lnTo>
                <a:lnTo>
                  <a:pt x="9547" y="2186"/>
                </a:lnTo>
                <a:lnTo>
                  <a:pt x="9547" y="1899"/>
                </a:lnTo>
                <a:lnTo>
                  <a:pt x="9489" y="1611"/>
                </a:lnTo>
                <a:lnTo>
                  <a:pt x="9374" y="1381"/>
                </a:lnTo>
                <a:lnTo>
                  <a:pt x="9202" y="1094"/>
                </a:lnTo>
                <a:lnTo>
                  <a:pt x="8972" y="806"/>
                </a:lnTo>
                <a:lnTo>
                  <a:pt x="8742" y="633"/>
                </a:lnTo>
                <a:lnTo>
                  <a:pt x="8454" y="403"/>
                </a:lnTo>
                <a:lnTo>
                  <a:pt x="8167" y="288"/>
                </a:lnTo>
                <a:lnTo>
                  <a:pt x="7822" y="173"/>
                </a:lnTo>
                <a:lnTo>
                  <a:pt x="7534" y="58"/>
                </a:lnTo>
                <a:lnTo>
                  <a:pt x="7247" y="1"/>
                </a:ln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225" name="Google Shape;225;p8"/>
          <p:cNvSpPr/>
          <p:nvPr/>
        </p:nvSpPr>
        <p:spPr>
          <a:xfrm>
            <a:off x="1176374" y="5767025"/>
            <a:ext cx="420196" cy="899667"/>
          </a:xfrm>
          <a:custGeom>
            <a:avLst/>
            <a:gdLst/>
            <a:ahLst/>
            <a:cxnLst/>
            <a:rect l="l" t="t" r="r" b="b"/>
            <a:pathLst>
              <a:path w="10180" h="21796" extrusionOk="0">
                <a:moveTo>
                  <a:pt x="9719" y="1"/>
                </a:moveTo>
                <a:lnTo>
                  <a:pt x="9317" y="174"/>
                </a:lnTo>
                <a:lnTo>
                  <a:pt x="8569" y="691"/>
                </a:lnTo>
                <a:lnTo>
                  <a:pt x="7477" y="1439"/>
                </a:lnTo>
                <a:lnTo>
                  <a:pt x="6499" y="2359"/>
                </a:lnTo>
                <a:lnTo>
                  <a:pt x="5521" y="3279"/>
                </a:lnTo>
                <a:lnTo>
                  <a:pt x="4659" y="4314"/>
                </a:lnTo>
                <a:lnTo>
                  <a:pt x="3854" y="5407"/>
                </a:lnTo>
                <a:lnTo>
                  <a:pt x="3049" y="6499"/>
                </a:lnTo>
                <a:lnTo>
                  <a:pt x="2358" y="7649"/>
                </a:lnTo>
                <a:lnTo>
                  <a:pt x="1726" y="8799"/>
                </a:lnTo>
                <a:lnTo>
                  <a:pt x="1266" y="9777"/>
                </a:lnTo>
                <a:lnTo>
                  <a:pt x="863" y="10755"/>
                </a:lnTo>
                <a:lnTo>
                  <a:pt x="576" y="11790"/>
                </a:lnTo>
                <a:lnTo>
                  <a:pt x="288" y="12825"/>
                </a:lnTo>
                <a:lnTo>
                  <a:pt x="116" y="13860"/>
                </a:lnTo>
                <a:lnTo>
                  <a:pt x="1" y="14895"/>
                </a:lnTo>
                <a:lnTo>
                  <a:pt x="1" y="15988"/>
                </a:lnTo>
                <a:lnTo>
                  <a:pt x="116" y="17023"/>
                </a:lnTo>
                <a:lnTo>
                  <a:pt x="288" y="17943"/>
                </a:lnTo>
                <a:lnTo>
                  <a:pt x="576" y="18806"/>
                </a:lnTo>
                <a:lnTo>
                  <a:pt x="978" y="19611"/>
                </a:lnTo>
                <a:lnTo>
                  <a:pt x="1266" y="19956"/>
                </a:lnTo>
                <a:lnTo>
                  <a:pt x="1496" y="20301"/>
                </a:lnTo>
                <a:lnTo>
                  <a:pt x="1841" y="20646"/>
                </a:lnTo>
                <a:lnTo>
                  <a:pt x="2128" y="20933"/>
                </a:lnTo>
                <a:lnTo>
                  <a:pt x="2473" y="21163"/>
                </a:lnTo>
                <a:lnTo>
                  <a:pt x="2876" y="21393"/>
                </a:lnTo>
                <a:lnTo>
                  <a:pt x="3279" y="21566"/>
                </a:lnTo>
                <a:lnTo>
                  <a:pt x="3739" y="21681"/>
                </a:lnTo>
                <a:lnTo>
                  <a:pt x="4199" y="21796"/>
                </a:lnTo>
                <a:lnTo>
                  <a:pt x="5636" y="21796"/>
                </a:lnTo>
                <a:lnTo>
                  <a:pt x="6039" y="21681"/>
                </a:lnTo>
                <a:lnTo>
                  <a:pt x="6441" y="21566"/>
                </a:lnTo>
                <a:lnTo>
                  <a:pt x="6844" y="21451"/>
                </a:lnTo>
                <a:lnTo>
                  <a:pt x="7247" y="21278"/>
                </a:lnTo>
                <a:lnTo>
                  <a:pt x="7592" y="21048"/>
                </a:lnTo>
                <a:lnTo>
                  <a:pt x="7937" y="20761"/>
                </a:lnTo>
                <a:lnTo>
                  <a:pt x="8224" y="20473"/>
                </a:lnTo>
                <a:lnTo>
                  <a:pt x="8512" y="20186"/>
                </a:lnTo>
                <a:lnTo>
                  <a:pt x="8972" y="19496"/>
                </a:lnTo>
                <a:lnTo>
                  <a:pt x="9374" y="18691"/>
                </a:lnTo>
                <a:lnTo>
                  <a:pt x="9719" y="17828"/>
                </a:lnTo>
                <a:lnTo>
                  <a:pt x="9892" y="17023"/>
                </a:lnTo>
                <a:lnTo>
                  <a:pt x="10064" y="16218"/>
                </a:lnTo>
                <a:lnTo>
                  <a:pt x="10122" y="15413"/>
                </a:lnTo>
                <a:lnTo>
                  <a:pt x="10179" y="14550"/>
                </a:lnTo>
                <a:lnTo>
                  <a:pt x="10122" y="13688"/>
                </a:lnTo>
                <a:lnTo>
                  <a:pt x="10064" y="12882"/>
                </a:lnTo>
                <a:lnTo>
                  <a:pt x="9892" y="11215"/>
                </a:lnTo>
                <a:lnTo>
                  <a:pt x="9547" y="9087"/>
                </a:lnTo>
                <a:lnTo>
                  <a:pt x="9202" y="6902"/>
                </a:lnTo>
                <a:lnTo>
                  <a:pt x="9087" y="5752"/>
                </a:lnTo>
                <a:lnTo>
                  <a:pt x="8972" y="4659"/>
                </a:lnTo>
                <a:lnTo>
                  <a:pt x="8972" y="3566"/>
                </a:lnTo>
                <a:lnTo>
                  <a:pt x="9087" y="2474"/>
                </a:lnTo>
                <a:lnTo>
                  <a:pt x="9202" y="1841"/>
                </a:lnTo>
                <a:lnTo>
                  <a:pt x="9374" y="1266"/>
                </a:lnTo>
                <a:lnTo>
                  <a:pt x="9547" y="634"/>
                </a:lnTo>
                <a:lnTo>
                  <a:pt x="9834" y="58"/>
                </a:lnTo>
                <a:lnTo>
                  <a:pt x="9834" y="1"/>
                </a:lnTo>
                <a:close/>
              </a:path>
            </a:pathLst>
          </a:custGeom>
          <a:solidFill>
            <a:schemeClr val="accent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226" name="Google Shape;226;p8"/>
          <p:cNvSpPr/>
          <p:nvPr/>
        </p:nvSpPr>
        <p:spPr>
          <a:xfrm>
            <a:off x="1788796" y="5843015"/>
            <a:ext cx="375081" cy="505639"/>
          </a:xfrm>
          <a:custGeom>
            <a:avLst/>
            <a:gdLst/>
            <a:ahLst/>
            <a:cxnLst/>
            <a:rect l="l" t="t" r="r" b="b"/>
            <a:pathLst>
              <a:path w="9087" h="12250" extrusionOk="0">
                <a:moveTo>
                  <a:pt x="288" y="0"/>
                </a:moveTo>
                <a:lnTo>
                  <a:pt x="230" y="58"/>
                </a:lnTo>
                <a:lnTo>
                  <a:pt x="173" y="288"/>
                </a:lnTo>
                <a:lnTo>
                  <a:pt x="58" y="863"/>
                </a:lnTo>
                <a:lnTo>
                  <a:pt x="0" y="1668"/>
                </a:lnTo>
                <a:lnTo>
                  <a:pt x="0" y="2530"/>
                </a:lnTo>
                <a:lnTo>
                  <a:pt x="0" y="3336"/>
                </a:lnTo>
                <a:lnTo>
                  <a:pt x="115" y="4198"/>
                </a:lnTo>
                <a:lnTo>
                  <a:pt x="288" y="5003"/>
                </a:lnTo>
                <a:lnTo>
                  <a:pt x="460" y="5808"/>
                </a:lnTo>
                <a:lnTo>
                  <a:pt x="748" y="6613"/>
                </a:lnTo>
                <a:lnTo>
                  <a:pt x="978" y="7361"/>
                </a:lnTo>
                <a:lnTo>
                  <a:pt x="1266" y="7994"/>
                </a:lnTo>
                <a:lnTo>
                  <a:pt x="1553" y="8569"/>
                </a:lnTo>
                <a:lnTo>
                  <a:pt x="1898" y="9144"/>
                </a:lnTo>
                <a:lnTo>
                  <a:pt x="2243" y="9719"/>
                </a:lnTo>
                <a:lnTo>
                  <a:pt x="2646" y="10236"/>
                </a:lnTo>
                <a:lnTo>
                  <a:pt x="3106" y="10696"/>
                </a:lnTo>
                <a:lnTo>
                  <a:pt x="3566" y="11156"/>
                </a:lnTo>
                <a:lnTo>
                  <a:pt x="4141" y="11559"/>
                </a:lnTo>
                <a:lnTo>
                  <a:pt x="4658" y="11847"/>
                </a:lnTo>
                <a:lnTo>
                  <a:pt x="5176" y="12077"/>
                </a:lnTo>
                <a:lnTo>
                  <a:pt x="5694" y="12192"/>
                </a:lnTo>
                <a:lnTo>
                  <a:pt x="6211" y="12249"/>
                </a:lnTo>
                <a:lnTo>
                  <a:pt x="6786" y="12192"/>
                </a:lnTo>
                <a:lnTo>
                  <a:pt x="7304" y="12077"/>
                </a:lnTo>
                <a:lnTo>
                  <a:pt x="7764" y="11789"/>
                </a:lnTo>
                <a:lnTo>
                  <a:pt x="8224" y="11386"/>
                </a:lnTo>
                <a:lnTo>
                  <a:pt x="8626" y="10984"/>
                </a:lnTo>
                <a:lnTo>
                  <a:pt x="8856" y="10466"/>
                </a:lnTo>
                <a:lnTo>
                  <a:pt x="9029" y="10006"/>
                </a:lnTo>
                <a:lnTo>
                  <a:pt x="9086" y="9489"/>
                </a:lnTo>
                <a:lnTo>
                  <a:pt x="9086" y="8971"/>
                </a:lnTo>
                <a:lnTo>
                  <a:pt x="8971" y="8454"/>
                </a:lnTo>
                <a:lnTo>
                  <a:pt x="8741" y="7936"/>
                </a:lnTo>
                <a:lnTo>
                  <a:pt x="8454" y="7419"/>
                </a:lnTo>
                <a:lnTo>
                  <a:pt x="8166" y="7016"/>
                </a:lnTo>
                <a:lnTo>
                  <a:pt x="7879" y="6613"/>
                </a:lnTo>
                <a:lnTo>
                  <a:pt x="7131" y="5866"/>
                </a:lnTo>
                <a:lnTo>
                  <a:pt x="6326" y="5176"/>
                </a:lnTo>
                <a:lnTo>
                  <a:pt x="5521" y="4601"/>
                </a:lnTo>
                <a:lnTo>
                  <a:pt x="4371" y="3911"/>
                </a:lnTo>
                <a:lnTo>
                  <a:pt x="3221" y="3163"/>
                </a:lnTo>
                <a:lnTo>
                  <a:pt x="2646" y="2760"/>
                </a:lnTo>
                <a:lnTo>
                  <a:pt x="2071" y="2300"/>
                </a:lnTo>
                <a:lnTo>
                  <a:pt x="1611" y="1840"/>
                </a:lnTo>
                <a:lnTo>
                  <a:pt x="1151" y="1380"/>
                </a:lnTo>
                <a:lnTo>
                  <a:pt x="690" y="748"/>
                </a:lnTo>
                <a:lnTo>
                  <a:pt x="288"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227" name="Google Shape;227;p8"/>
          <p:cNvSpPr/>
          <p:nvPr/>
        </p:nvSpPr>
        <p:spPr>
          <a:xfrm>
            <a:off x="10796891" y="6315345"/>
            <a:ext cx="424943" cy="386969"/>
          </a:xfrm>
          <a:custGeom>
            <a:avLst/>
            <a:gdLst/>
            <a:ahLst/>
            <a:cxnLst/>
            <a:rect l="l" t="t" r="r" b="b"/>
            <a:pathLst>
              <a:path w="10295" h="9375" extrusionOk="0">
                <a:moveTo>
                  <a:pt x="1" y="1"/>
                </a:moveTo>
                <a:lnTo>
                  <a:pt x="1" y="58"/>
                </a:lnTo>
                <a:lnTo>
                  <a:pt x="1" y="288"/>
                </a:lnTo>
                <a:lnTo>
                  <a:pt x="58" y="864"/>
                </a:lnTo>
                <a:lnTo>
                  <a:pt x="173" y="1554"/>
                </a:lnTo>
                <a:lnTo>
                  <a:pt x="403" y="2301"/>
                </a:lnTo>
                <a:lnTo>
                  <a:pt x="633" y="3049"/>
                </a:lnTo>
                <a:lnTo>
                  <a:pt x="978" y="3739"/>
                </a:lnTo>
                <a:lnTo>
                  <a:pt x="1323" y="4429"/>
                </a:lnTo>
                <a:lnTo>
                  <a:pt x="1668" y="5119"/>
                </a:lnTo>
                <a:lnTo>
                  <a:pt x="2128" y="5752"/>
                </a:lnTo>
                <a:lnTo>
                  <a:pt x="2531" y="6327"/>
                </a:lnTo>
                <a:lnTo>
                  <a:pt x="2934" y="6787"/>
                </a:lnTo>
                <a:lnTo>
                  <a:pt x="3336" y="7247"/>
                </a:lnTo>
                <a:lnTo>
                  <a:pt x="3796" y="7707"/>
                </a:lnTo>
                <a:lnTo>
                  <a:pt x="4256" y="8052"/>
                </a:lnTo>
                <a:lnTo>
                  <a:pt x="4716" y="8397"/>
                </a:lnTo>
                <a:lnTo>
                  <a:pt x="5234" y="8742"/>
                </a:lnTo>
                <a:lnTo>
                  <a:pt x="5809" y="8972"/>
                </a:lnTo>
                <a:lnTo>
                  <a:pt x="6384" y="9202"/>
                </a:lnTo>
                <a:lnTo>
                  <a:pt x="6901" y="9317"/>
                </a:lnTo>
                <a:lnTo>
                  <a:pt x="7419" y="9375"/>
                </a:lnTo>
                <a:lnTo>
                  <a:pt x="7937" y="9375"/>
                </a:lnTo>
                <a:lnTo>
                  <a:pt x="8397" y="9317"/>
                </a:lnTo>
                <a:lnTo>
                  <a:pt x="8857" y="9144"/>
                </a:lnTo>
                <a:lnTo>
                  <a:pt x="9259" y="8857"/>
                </a:lnTo>
                <a:lnTo>
                  <a:pt x="9662" y="8512"/>
                </a:lnTo>
                <a:lnTo>
                  <a:pt x="9949" y="8052"/>
                </a:lnTo>
                <a:lnTo>
                  <a:pt x="10179" y="7534"/>
                </a:lnTo>
                <a:lnTo>
                  <a:pt x="10294" y="7074"/>
                </a:lnTo>
                <a:lnTo>
                  <a:pt x="10294" y="6614"/>
                </a:lnTo>
                <a:lnTo>
                  <a:pt x="10237" y="6097"/>
                </a:lnTo>
                <a:lnTo>
                  <a:pt x="10064" y="5694"/>
                </a:lnTo>
                <a:lnTo>
                  <a:pt x="9834" y="5234"/>
                </a:lnTo>
                <a:lnTo>
                  <a:pt x="9547" y="4831"/>
                </a:lnTo>
                <a:lnTo>
                  <a:pt x="9144" y="4486"/>
                </a:lnTo>
                <a:lnTo>
                  <a:pt x="8799" y="4199"/>
                </a:lnTo>
                <a:lnTo>
                  <a:pt x="8397" y="3911"/>
                </a:lnTo>
                <a:lnTo>
                  <a:pt x="7592" y="3451"/>
                </a:lnTo>
                <a:lnTo>
                  <a:pt x="6671" y="3049"/>
                </a:lnTo>
                <a:lnTo>
                  <a:pt x="5809" y="2761"/>
                </a:lnTo>
                <a:lnTo>
                  <a:pt x="4601" y="2416"/>
                </a:lnTo>
                <a:lnTo>
                  <a:pt x="3394" y="2014"/>
                </a:lnTo>
                <a:lnTo>
                  <a:pt x="2819" y="1841"/>
                </a:lnTo>
                <a:lnTo>
                  <a:pt x="2186" y="1611"/>
                </a:lnTo>
                <a:lnTo>
                  <a:pt x="1668" y="1324"/>
                </a:lnTo>
                <a:lnTo>
                  <a:pt x="1093" y="979"/>
                </a:lnTo>
                <a:lnTo>
                  <a:pt x="576" y="576"/>
                </a:lnTo>
                <a:lnTo>
                  <a:pt x="58" y="58"/>
                </a:lnTo>
                <a:lnTo>
                  <a:pt x="1" y="1"/>
                </a:lnTo>
                <a:close/>
              </a:path>
            </a:pathLst>
          </a:cu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228" name="Google Shape;228;p8"/>
          <p:cNvSpPr/>
          <p:nvPr/>
        </p:nvSpPr>
        <p:spPr>
          <a:xfrm>
            <a:off x="10431346" y="6208562"/>
            <a:ext cx="213689" cy="315725"/>
          </a:xfrm>
          <a:custGeom>
            <a:avLst/>
            <a:gdLst/>
            <a:ahLst/>
            <a:cxnLst/>
            <a:rect l="l" t="t" r="r" b="b"/>
            <a:pathLst>
              <a:path w="5177" h="7649" extrusionOk="0">
                <a:moveTo>
                  <a:pt x="1" y="0"/>
                </a:moveTo>
                <a:lnTo>
                  <a:pt x="1" y="58"/>
                </a:lnTo>
                <a:lnTo>
                  <a:pt x="288" y="403"/>
                </a:lnTo>
                <a:lnTo>
                  <a:pt x="518" y="863"/>
                </a:lnTo>
                <a:lnTo>
                  <a:pt x="633" y="1265"/>
                </a:lnTo>
                <a:lnTo>
                  <a:pt x="748" y="1668"/>
                </a:lnTo>
                <a:lnTo>
                  <a:pt x="863" y="2473"/>
                </a:lnTo>
                <a:lnTo>
                  <a:pt x="1036" y="4141"/>
                </a:lnTo>
                <a:lnTo>
                  <a:pt x="1093" y="4773"/>
                </a:lnTo>
                <a:lnTo>
                  <a:pt x="1266" y="5406"/>
                </a:lnTo>
                <a:lnTo>
                  <a:pt x="1438" y="5981"/>
                </a:lnTo>
                <a:lnTo>
                  <a:pt x="1726" y="6556"/>
                </a:lnTo>
                <a:lnTo>
                  <a:pt x="1898" y="6843"/>
                </a:lnTo>
                <a:lnTo>
                  <a:pt x="2128" y="7131"/>
                </a:lnTo>
                <a:lnTo>
                  <a:pt x="2416" y="7303"/>
                </a:lnTo>
                <a:lnTo>
                  <a:pt x="2646" y="7476"/>
                </a:lnTo>
                <a:lnTo>
                  <a:pt x="2934" y="7591"/>
                </a:lnTo>
                <a:lnTo>
                  <a:pt x="3279" y="7649"/>
                </a:lnTo>
                <a:lnTo>
                  <a:pt x="3624" y="7649"/>
                </a:lnTo>
                <a:lnTo>
                  <a:pt x="3969" y="7534"/>
                </a:lnTo>
                <a:lnTo>
                  <a:pt x="4314" y="7418"/>
                </a:lnTo>
                <a:lnTo>
                  <a:pt x="4601" y="7188"/>
                </a:lnTo>
                <a:lnTo>
                  <a:pt x="4774" y="6958"/>
                </a:lnTo>
                <a:lnTo>
                  <a:pt x="4946" y="6728"/>
                </a:lnTo>
                <a:lnTo>
                  <a:pt x="5119" y="6383"/>
                </a:lnTo>
                <a:lnTo>
                  <a:pt x="5176" y="6096"/>
                </a:lnTo>
                <a:lnTo>
                  <a:pt x="5176" y="5693"/>
                </a:lnTo>
                <a:lnTo>
                  <a:pt x="5176" y="5348"/>
                </a:lnTo>
                <a:lnTo>
                  <a:pt x="5119" y="4946"/>
                </a:lnTo>
                <a:lnTo>
                  <a:pt x="5004" y="4543"/>
                </a:lnTo>
                <a:lnTo>
                  <a:pt x="4889" y="4198"/>
                </a:lnTo>
                <a:lnTo>
                  <a:pt x="4716" y="3796"/>
                </a:lnTo>
                <a:lnTo>
                  <a:pt x="4314" y="3106"/>
                </a:lnTo>
                <a:lnTo>
                  <a:pt x="3796" y="2473"/>
                </a:lnTo>
                <a:lnTo>
                  <a:pt x="3106" y="1783"/>
                </a:lnTo>
                <a:lnTo>
                  <a:pt x="2301" y="1093"/>
                </a:lnTo>
                <a:lnTo>
                  <a:pt x="1438" y="575"/>
                </a:lnTo>
                <a:lnTo>
                  <a:pt x="978" y="345"/>
                </a:lnTo>
                <a:lnTo>
                  <a:pt x="518" y="115"/>
                </a:lnTo>
                <a:lnTo>
                  <a:pt x="231" y="58"/>
                </a:lnTo>
                <a:lnTo>
                  <a:pt x="58" y="0"/>
                </a:ln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229" name="Google Shape;229;p8"/>
          <p:cNvSpPr/>
          <p:nvPr/>
        </p:nvSpPr>
        <p:spPr>
          <a:xfrm>
            <a:off x="11145844" y="5555771"/>
            <a:ext cx="852157" cy="351347"/>
          </a:xfrm>
          <a:custGeom>
            <a:avLst/>
            <a:gdLst/>
            <a:ahLst/>
            <a:cxnLst/>
            <a:rect l="l" t="t" r="r" b="b"/>
            <a:pathLst>
              <a:path w="20645" h="8512" extrusionOk="0">
                <a:moveTo>
                  <a:pt x="15699" y="1"/>
                </a:moveTo>
                <a:lnTo>
                  <a:pt x="14779" y="58"/>
                </a:lnTo>
                <a:lnTo>
                  <a:pt x="13802" y="231"/>
                </a:lnTo>
                <a:lnTo>
                  <a:pt x="12882" y="461"/>
                </a:lnTo>
                <a:lnTo>
                  <a:pt x="11962" y="806"/>
                </a:lnTo>
                <a:lnTo>
                  <a:pt x="11099" y="1151"/>
                </a:lnTo>
                <a:lnTo>
                  <a:pt x="9316" y="1899"/>
                </a:lnTo>
                <a:lnTo>
                  <a:pt x="8224" y="2416"/>
                </a:lnTo>
                <a:lnTo>
                  <a:pt x="7131" y="2934"/>
                </a:lnTo>
                <a:lnTo>
                  <a:pt x="5981" y="3451"/>
                </a:lnTo>
                <a:lnTo>
                  <a:pt x="4831" y="3854"/>
                </a:lnTo>
                <a:lnTo>
                  <a:pt x="3623" y="4256"/>
                </a:lnTo>
                <a:lnTo>
                  <a:pt x="3048" y="4371"/>
                </a:lnTo>
                <a:lnTo>
                  <a:pt x="2473" y="4429"/>
                </a:lnTo>
                <a:lnTo>
                  <a:pt x="1840" y="4486"/>
                </a:lnTo>
                <a:lnTo>
                  <a:pt x="1265" y="4429"/>
                </a:lnTo>
                <a:lnTo>
                  <a:pt x="633" y="4371"/>
                </a:lnTo>
                <a:lnTo>
                  <a:pt x="58" y="4199"/>
                </a:lnTo>
                <a:lnTo>
                  <a:pt x="0" y="4199"/>
                </a:lnTo>
                <a:lnTo>
                  <a:pt x="0" y="4314"/>
                </a:lnTo>
                <a:lnTo>
                  <a:pt x="288" y="4601"/>
                </a:lnTo>
                <a:lnTo>
                  <a:pt x="863" y="5119"/>
                </a:lnTo>
                <a:lnTo>
                  <a:pt x="1725" y="5637"/>
                </a:lnTo>
                <a:lnTo>
                  <a:pt x="2530" y="6154"/>
                </a:lnTo>
                <a:lnTo>
                  <a:pt x="3451" y="6557"/>
                </a:lnTo>
                <a:lnTo>
                  <a:pt x="4371" y="6959"/>
                </a:lnTo>
                <a:lnTo>
                  <a:pt x="5291" y="7304"/>
                </a:lnTo>
                <a:lnTo>
                  <a:pt x="6211" y="7592"/>
                </a:lnTo>
                <a:lnTo>
                  <a:pt x="7131" y="7879"/>
                </a:lnTo>
                <a:lnTo>
                  <a:pt x="8051" y="8052"/>
                </a:lnTo>
                <a:lnTo>
                  <a:pt x="8971" y="8224"/>
                </a:lnTo>
                <a:lnTo>
                  <a:pt x="9949" y="8397"/>
                </a:lnTo>
                <a:lnTo>
                  <a:pt x="10869" y="8454"/>
                </a:lnTo>
                <a:lnTo>
                  <a:pt x="11847" y="8512"/>
                </a:lnTo>
                <a:lnTo>
                  <a:pt x="12767" y="8512"/>
                </a:lnTo>
                <a:lnTo>
                  <a:pt x="13744" y="8454"/>
                </a:lnTo>
                <a:lnTo>
                  <a:pt x="14664" y="8339"/>
                </a:lnTo>
                <a:lnTo>
                  <a:pt x="15584" y="8167"/>
                </a:lnTo>
                <a:lnTo>
                  <a:pt x="16275" y="7994"/>
                </a:lnTo>
                <a:lnTo>
                  <a:pt x="17022" y="7707"/>
                </a:lnTo>
                <a:lnTo>
                  <a:pt x="17827" y="7419"/>
                </a:lnTo>
                <a:lnTo>
                  <a:pt x="18517" y="7017"/>
                </a:lnTo>
                <a:lnTo>
                  <a:pt x="19207" y="6557"/>
                </a:lnTo>
                <a:lnTo>
                  <a:pt x="19495" y="6327"/>
                </a:lnTo>
                <a:lnTo>
                  <a:pt x="19782" y="6039"/>
                </a:lnTo>
                <a:lnTo>
                  <a:pt x="20012" y="5752"/>
                </a:lnTo>
                <a:lnTo>
                  <a:pt x="20242" y="5407"/>
                </a:lnTo>
                <a:lnTo>
                  <a:pt x="20415" y="5061"/>
                </a:lnTo>
                <a:lnTo>
                  <a:pt x="20530" y="4716"/>
                </a:lnTo>
                <a:lnTo>
                  <a:pt x="20588" y="4314"/>
                </a:lnTo>
                <a:lnTo>
                  <a:pt x="20645" y="3854"/>
                </a:lnTo>
                <a:lnTo>
                  <a:pt x="20588" y="3451"/>
                </a:lnTo>
                <a:lnTo>
                  <a:pt x="20472" y="3049"/>
                </a:lnTo>
                <a:lnTo>
                  <a:pt x="20300" y="2704"/>
                </a:lnTo>
                <a:lnTo>
                  <a:pt x="20127" y="2301"/>
                </a:lnTo>
                <a:lnTo>
                  <a:pt x="19897" y="1956"/>
                </a:lnTo>
                <a:lnTo>
                  <a:pt x="19610" y="1611"/>
                </a:lnTo>
                <a:lnTo>
                  <a:pt x="19322" y="1324"/>
                </a:lnTo>
                <a:lnTo>
                  <a:pt x="18977" y="1036"/>
                </a:lnTo>
                <a:lnTo>
                  <a:pt x="18632" y="748"/>
                </a:lnTo>
                <a:lnTo>
                  <a:pt x="18230" y="576"/>
                </a:lnTo>
                <a:lnTo>
                  <a:pt x="17885" y="346"/>
                </a:lnTo>
                <a:lnTo>
                  <a:pt x="17482" y="231"/>
                </a:lnTo>
                <a:lnTo>
                  <a:pt x="17080" y="116"/>
                </a:lnTo>
                <a:lnTo>
                  <a:pt x="16677" y="58"/>
                </a:lnTo>
                <a:lnTo>
                  <a:pt x="15699" y="1"/>
                </a:lnTo>
                <a:close/>
              </a:path>
            </a:pathLst>
          </a:custGeom>
          <a:solidFill>
            <a:schemeClr val="accent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230" name="Google Shape;230;p8"/>
          <p:cNvSpPr/>
          <p:nvPr/>
        </p:nvSpPr>
        <p:spPr>
          <a:xfrm>
            <a:off x="10844360" y="5731444"/>
            <a:ext cx="726387" cy="709752"/>
          </a:xfrm>
          <a:custGeom>
            <a:avLst/>
            <a:gdLst/>
            <a:ahLst/>
            <a:cxnLst/>
            <a:rect l="l" t="t" r="r" b="b"/>
            <a:pathLst>
              <a:path w="17598" h="17195" extrusionOk="0">
                <a:moveTo>
                  <a:pt x="58" y="0"/>
                </a:moveTo>
                <a:lnTo>
                  <a:pt x="58" y="115"/>
                </a:lnTo>
                <a:lnTo>
                  <a:pt x="1" y="518"/>
                </a:lnTo>
                <a:lnTo>
                  <a:pt x="58" y="1438"/>
                </a:lnTo>
                <a:lnTo>
                  <a:pt x="231" y="2761"/>
                </a:lnTo>
                <a:lnTo>
                  <a:pt x="576" y="4083"/>
                </a:lnTo>
                <a:lnTo>
                  <a:pt x="921" y="5348"/>
                </a:lnTo>
                <a:lnTo>
                  <a:pt x="1439" y="6671"/>
                </a:lnTo>
                <a:lnTo>
                  <a:pt x="1956" y="7879"/>
                </a:lnTo>
                <a:lnTo>
                  <a:pt x="2589" y="9086"/>
                </a:lnTo>
                <a:lnTo>
                  <a:pt x="3279" y="10237"/>
                </a:lnTo>
                <a:lnTo>
                  <a:pt x="3969" y="11329"/>
                </a:lnTo>
                <a:lnTo>
                  <a:pt x="4601" y="12249"/>
                </a:lnTo>
                <a:lnTo>
                  <a:pt x="5291" y="13054"/>
                </a:lnTo>
                <a:lnTo>
                  <a:pt x="6039" y="13859"/>
                </a:lnTo>
                <a:lnTo>
                  <a:pt x="6787" y="14550"/>
                </a:lnTo>
                <a:lnTo>
                  <a:pt x="7649" y="15240"/>
                </a:lnTo>
                <a:lnTo>
                  <a:pt x="8512" y="15815"/>
                </a:lnTo>
                <a:lnTo>
                  <a:pt x="9489" y="16332"/>
                </a:lnTo>
                <a:lnTo>
                  <a:pt x="10467" y="16735"/>
                </a:lnTo>
                <a:lnTo>
                  <a:pt x="11387" y="17022"/>
                </a:lnTo>
                <a:lnTo>
                  <a:pt x="12250" y="17195"/>
                </a:lnTo>
                <a:lnTo>
                  <a:pt x="13630" y="17195"/>
                </a:lnTo>
                <a:lnTo>
                  <a:pt x="14032" y="17080"/>
                </a:lnTo>
                <a:lnTo>
                  <a:pt x="14435" y="16965"/>
                </a:lnTo>
                <a:lnTo>
                  <a:pt x="14838" y="16850"/>
                </a:lnTo>
                <a:lnTo>
                  <a:pt x="15240" y="16620"/>
                </a:lnTo>
                <a:lnTo>
                  <a:pt x="15585" y="16390"/>
                </a:lnTo>
                <a:lnTo>
                  <a:pt x="15988" y="16102"/>
                </a:lnTo>
                <a:lnTo>
                  <a:pt x="16275" y="15815"/>
                </a:lnTo>
                <a:lnTo>
                  <a:pt x="16620" y="15412"/>
                </a:lnTo>
                <a:lnTo>
                  <a:pt x="16850" y="15010"/>
                </a:lnTo>
                <a:lnTo>
                  <a:pt x="17080" y="14607"/>
                </a:lnTo>
                <a:lnTo>
                  <a:pt x="17310" y="14204"/>
                </a:lnTo>
                <a:lnTo>
                  <a:pt x="17425" y="13744"/>
                </a:lnTo>
                <a:lnTo>
                  <a:pt x="17540" y="13342"/>
                </a:lnTo>
                <a:lnTo>
                  <a:pt x="17598" y="12939"/>
                </a:lnTo>
                <a:lnTo>
                  <a:pt x="17598" y="12479"/>
                </a:lnTo>
                <a:lnTo>
                  <a:pt x="17598" y="12077"/>
                </a:lnTo>
                <a:lnTo>
                  <a:pt x="17540" y="11674"/>
                </a:lnTo>
                <a:lnTo>
                  <a:pt x="17425" y="11272"/>
                </a:lnTo>
                <a:lnTo>
                  <a:pt x="17253" y="10869"/>
                </a:lnTo>
                <a:lnTo>
                  <a:pt x="16908" y="10122"/>
                </a:lnTo>
                <a:lnTo>
                  <a:pt x="16390" y="9374"/>
                </a:lnTo>
                <a:lnTo>
                  <a:pt x="15758" y="8684"/>
                </a:lnTo>
                <a:lnTo>
                  <a:pt x="15183" y="8109"/>
                </a:lnTo>
                <a:lnTo>
                  <a:pt x="14492" y="7591"/>
                </a:lnTo>
                <a:lnTo>
                  <a:pt x="13802" y="7131"/>
                </a:lnTo>
                <a:lnTo>
                  <a:pt x="13112" y="6671"/>
                </a:lnTo>
                <a:lnTo>
                  <a:pt x="12365" y="6326"/>
                </a:lnTo>
                <a:lnTo>
                  <a:pt x="11560" y="5924"/>
                </a:lnTo>
                <a:lnTo>
                  <a:pt x="10007" y="5348"/>
                </a:lnTo>
                <a:lnTo>
                  <a:pt x="7994" y="4601"/>
                </a:lnTo>
                <a:lnTo>
                  <a:pt x="5867" y="3853"/>
                </a:lnTo>
                <a:lnTo>
                  <a:pt x="4831" y="3451"/>
                </a:lnTo>
                <a:lnTo>
                  <a:pt x="3796" y="2991"/>
                </a:lnTo>
                <a:lnTo>
                  <a:pt x="2819" y="2473"/>
                </a:lnTo>
                <a:lnTo>
                  <a:pt x="1956" y="1841"/>
                </a:lnTo>
                <a:lnTo>
                  <a:pt x="1439" y="1438"/>
                </a:lnTo>
                <a:lnTo>
                  <a:pt x="978" y="1036"/>
                </a:lnTo>
                <a:lnTo>
                  <a:pt x="518" y="518"/>
                </a:lnTo>
                <a:lnTo>
                  <a:pt x="116" y="58"/>
                </a:lnTo>
                <a:lnTo>
                  <a:pt x="58"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231" name="Google Shape;231;p8"/>
          <p:cNvSpPr/>
          <p:nvPr/>
        </p:nvSpPr>
        <p:spPr>
          <a:xfrm>
            <a:off x="10533423" y="5921318"/>
            <a:ext cx="211295" cy="166221"/>
          </a:xfrm>
          <a:custGeom>
            <a:avLst/>
            <a:gdLst/>
            <a:ahLst/>
            <a:cxnLst/>
            <a:rect l="l" t="t" r="r" b="b"/>
            <a:pathLst>
              <a:path w="5119" h="4027" extrusionOk="0">
                <a:moveTo>
                  <a:pt x="2071" y="1"/>
                </a:moveTo>
                <a:lnTo>
                  <a:pt x="1553" y="116"/>
                </a:lnTo>
                <a:lnTo>
                  <a:pt x="1208" y="231"/>
                </a:lnTo>
                <a:lnTo>
                  <a:pt x="806" y="461"/>
                </a:lnTo>
                <a:lnTo>
                  <a:pt x="518" y="748"/>
                </a:lnTo>
                <a:lnTo>
                  <a:pt x="288" y="1094"/>
                </a:lnTo>
                <a:lnTo>
                  <a:pt x="115" y="1439"/>
                </a:lnTo>
                <a:lnTo>
                  <a:pt x="0" y="1841"/>
                </a:lnTo>
                <a:lnTo>
                  <a:pt x="58" y="2244"/>
                </a:lnTo>
                <a:lnTo>
                  <a:pt x="230" y="2646"/>
                </a:lnTo>
                <a:lnTo>
                  <a:pt x="518" y="3049"/>
                </a:lnTo>
                <a:lnTo>
                  <a:pt x="863" y="3394"/>
                </a:lnTo>
                <a:lnTo>
                  <a:pt x="1266" y="3624"/>
                </a:lnTo>
                <a:lnTo>
                  <a:pt x="1726" y="3796"/>
                </a:lnTo>
                <a:lnTo>
                  <a:pt x="2186" y="3969"/>
                </a:lnTo>
                <a:lnTo>
                  <a:pt x="2646" y="4026"/>
                </a:lnTo>
                <a:lnTo>
                  <a:pt x="3106" y="3969"/>
                </a:lnTo>
                <a:lnTo>
                  <a:pt x="3566" y="3911"/>
                </a:lnTo>
                <a:lnTo>
                  <a:pt x="3968" y="3739"/>
                </a:lnTo>
                <a:lnTo>
                  <a:pt x="4313" y="3509"/>
                </a:lnTo>
                <a:lnTo>
                  <a:pt x="4659" y="3279"/>
                </a:lnTo>
                <a:lnTo>
                  <a:pt x="4889" y="2934"/>
                </a:lnTo>
                <a:lnTo>
                  <a:pt x="5061" y="2589"/>
                </a:lnTo>
                <a:lnTo>
                  <a:pt x="5119" y="2186"/>
                </a:lnTo>
                <a:lnTo>
                  <a:pt x="5119" y="1784"/>
                </a:lnTo>
                <a:lnTo>
                  <a:pt x="4946" y="1324"/>
                </a:lnTo>
                <a:lnTo>
                  <a:pt x="4659" y="979"/>
                </a:lnTo>
                <a:lnTo>
                  <a:pt x="4313" y="633"/>
                </a:lnTo>
                <a:lnTo>
                  <a:pt x="3911" y="346"/>
                </a:lnTo>
                <a:lnTo>
                  <a:pt x="3451" y="173"/>
                </a:lnTo>
                <a:lnTo>
                  <a:pt x="2991" y="58"/>
                </a:lnTo>
                <a:lnTo>
                  <a:pt x="2531" y="1"/>
                </a:lnTo>
                <a:close/>
              </a:path>
            </a:pathLst>
          </a:custGeom>
          <a:solidFill>
            <a:schemeClr val="accent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232" name="Google Shape;232;p8"/>
          <p:cNvSpPr/>
          <p:nvPr/>
        </p:nvSpPr>
        <p:spPr>
          <a:xfrm>
            <a:off x="1710453" y="6365207"/>
            <a:ext cx="147233" cy="116359"/>
          </a:xfrm>
          <a:custGeom>
            <a:avLst/>
            <a:gdLst/>
            <a:ahLst/>
            <a:cxnLst/>
            <a:rect l="l" t="t" r="r" b="b"/>
            <a:pathLst>
              <a:path w="3567" h="2819" extrusionOk="0">
                <a:moveTo>
                  <a:pt x="1381" y="1"/>
                </a:moveTo>
                <a:lnTo>
                  <a:pt x="1093" y="58"/>
                </a:lnTo>
                <a:lnTo>
                  <a:pt x="806" y="173"/>
                </a:lnTo>
                <a:lnTo>
                  <a:pt x="576" y="346"/>
                </a:lnTo>
                <a:lnTo>
                  <a:pt x="346" y="518"/>
                </a:lnTo>
                <a:lnTo>
                  <a:pt x="173" y="748"/>
                </a:lnTo>
                <a:lnTo>
                  <a:pt x="58" y="1036"/>
                </a:lnTo>
                <a:lnTo>
                  <a:pt x="1" y="1266"/>
                </a:lnTo>
                <a:lnTo>
                  <a:pt x="1" y="1553"/>
                </a:lnTo>
                <a:lnTo>
                  <a:pt x="173" y="1841"/>
                </a:lnTo>
                <a:lnTo>
                  <a:pt x="346" y="2128"/>
                </a:lnTo>
                <a:lnTo>
                  <a:pt x="576" y="2358"/>
                </a:lnTo>
                <a:lnTo>
                  <a:pt x="863" y="2531"/>
                </a:lnTo>
                <a:lnTo>
                  <a:pt x="1151" y="2646"/>
                </a:lnTo>
                <a:lnTo>
                  <a:pt x="1496" y="2761"/>
                </a:lnTo>
                <a:lnTo>
                  <a:pt x="1841" y="2818"/>
                </a:lnTo>
                <a:lnTo>
                  <a:pt x="2128" y="2818"/>
                </a:lnTo>
                <a:lnTo>
                  <a:pt x="2473" y="2703"/>
                </a:lnTo>
                <a:lnTo>
                  <a:pt x="2761" y="2646"/>
                </a:lnTo>
                <a:lnTo>
                  <a:pt x="2991" y="2473"/>
                </a:lnTo>
                <a:lnTo>
                  <a:pt x="3221" y="2301"/>
                </a:lnTo>
                <a:lnTo>
                  <a:pt x="3394" y="2071"/>
                </a:lnTo>
                <a:lnTo>
                  <a:pt x="3509" y="1783"/>
                </a:lnTo>
                <a:lnTo>
                  <a:pt x="3566" y="1496"/>
                </a:lnTo>
                <a:lnTo>
                  <a:pt x="3509" y="1208"/>
                </a:lnTo>
                <a:lnTo>
                  <a:pt x="3394" y="921"/>
                </a:lnTo>
                <a:lnTo>
                  <a:pt x="3221" y="691"/>
                </a:lnTo>
                <a:lnTo>
                  <a:pt x="2991" y="461"/>
                </a:lnTo>
                <a:lnTo>
                  <a:pt x="2703" y="288"/>
                </a:lnTo>
                <a:lnTo>
                  <a:pt x="2416" y="116"/>
                </a:lnTo>
                <a:lnTo>
                  <a:pt x="2071" y="58"/>
                </a:lnTo>
                <a:lnTo>
                  <a:pt x="1726" y="1"/>
                </a:ln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233" name="Google Shape;233;p8"/>
          <p:cNvSpPr/>
          <p:nvPr/>
        </p:nvSpPr>
        <p:spPr>
          <a:xfrm>
            <a:off x="324217" y="1534804"/>
            <a:ext cx="147233" cy="113965"/>
          </a:xfrm>
          <a:custGeom>
            <a:avLst/>
            <a:gdLst/>
            <a:ahLst/>
            <a:cxnLst/>
            <a:rect l="l" t="t" r="r" b="b"/>
            <a:pathLst>
              <a:path w="3567" h="2761" extrusionOk="0">
                <a:moveTo>
                  <a:pt x="1726" y="0"/>
                </a:moveTo>
                <a:lnTo>
                  <a:pt x="1381" y="58"/>
                </a:lnTo>
                <a:lnTo>
                  <a:pt x="1093" y="115"/>
                </a:lnTo>
                <a:lnTo>
                  <a:pt x="748" y="288"/>
                </a:lnTo>
                <a:lnTo>
                  <a:pt x="518" y="460"/>
                </a:lnTo>
                <a:lnTo>
                  <a:pt x="346" y="690"/>
                </a:lnTo>
                <a:lnTo>
                  <a:pt x="173" y="920"/>
                </a:lnTo>
                <a:lnTo>
                  <a:pt x="58" y="1150"/>
                </a:lnTo>
                <a:lnTo>
                  <a:pt x="1" y="1438"/>
                </a:lnTo>
                <a:lnTo>
                  <a:pt x="1" y="1725"/>
                </a:lnTo>
                <a:lnTo>
                  <a:pt x="116" y="2013"/>
                </a:lnTo>
                <a:lnTo>
                  <a:pt x="288" y="2243"/>
                </a:lnTo>
                <a:lnTo>
                  <a:pt x="576" y="2473"/>
                </a:lnTo>
                <a:lnTo>
                  <a:pt x="863" y="2588"/>
                </a:lnTo>
                <a:lnTo>
                  <a:pt x="1208" y="2703"/>
                </a:lnTo>
                <a:lnTo>
                  <a:pt x="1496" y="2760"/>
                </a:lnTo>
                <a:lnTo>
                  <a:pt x="2186" y="2760"/>
                </a:lnTo>
                <a:lnTo>
                  <a:pt x="2474" y="2645"/>
                </a:lnTo>
                <a:lnTo>
                  <a:pt x="2819" y="2473"/>
                </a:lnTo>
                <a:lnTo>
                  <a:pt x="3049" y="2300"/>
                </a:lnTo>
                <a:lnTo>
                  <a:pt x="3221" y="2128"/>
                </a:lnTo>
                <a:lnTo>
                  <a:pt x="3394" y="1898"/>
                </a:lnTo>
                <a:lnTo>
                  <a:pt x="3509" y="1610"/>
                </a:lnTo>
                <a:lnTo>
                  <a:pt x="3566" y="1323"/>
                </a:lnTo>
                <a:lnTo>
                  <a:pt x="3509" y="1035"/>
                </a:lnTo>
                <a:lnTo>
                  <a:pt x="3451" y="805"/>
                </a:lnTo>
                <a:lnTo>
                  <a:pt x="3221" y="518"/>
                </a:lnTo>
                <a:lnTo>
                  <a:pt x="2991" y="345"/>
                </a:lnTo>
                <a:lnTo>
                  <a:pt x="2704" y="173"/>
                </a:lnTo>
                <a:lnTo>
                  <a:pt x="2359" y="58"/>
                </a:lnTo>
                <a:lnTo>
                  <a:pt x="2071" y="0"/>
                </a:lnTo>
                <a:close/>
              </a:path>
            </a:pathLst>
          </a:custGeom>
          <a:solidFill>
            <a:srgbClr val="4CC3F8"/>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234" name="Google Shape;234;p8"/>
          <p:cNvSpPr/>
          <p:nvPr/>
        </p:nvSpPr>
        <p:spPr>
          <a:xfrm>
            <a:off x="321865" y="5688723"/>
            <a:ext cx="211295" cy="166180"/>
          </a:xfrm>
          <a:custGeom>
            <a:avLst/>
            <a:gdLst/>
            <a:ahLst/>
            <a:cxnLst/>
            <a:rect l="l" t="t" r="r" b="b"/>
            <a:pathLst>
              <a:path w="5119" h="4026" extrusionOk="0">
                <a:moveTo>
                  <a:pt x="2013" y="0"/>
                </a:moveTo>
                <a:lnTo>
                  <a:pt x="1553" y="115"/>
                </a:lnTo>
                <a:lnTo>
                  <a:pt x="1150" y="230"/>
                </a:lnTo>
                <a:lnTo>
                  <a:pt x="805" y="460"/>
                </a:lnTo>
                <a:lnTo>
                  <a:pt x="518" y="748"/>
                </a:lnTo>
                <a:lnTo>
                  <a:pt x="230" y="1093"/>
                </a:lnTo>
                <a:lnTo>
                  <a:pt x="58" y="1438"/>
                </a:lnTo>
                <a:lnTo>
                  <a:pt x="0" y="1840"/>
                </a:lnTo>
                <a:lnTo>
                  <a:pt x="58" y="2243"/>
                </a:lnTo>
                <a:lnTo>
                  <a:pt x="230" y="2646"/>
                </a:lnTo>
                <a:lnTo>
                  <a:pt x="518" y="3048"/>
                </a:lnTo>
                <a:lnTo>
                  <a:pt x="863" y="3336"/>
                </a:lnTo>
                <a:lnTo>
                  <a:pt x="1265" y="3623"/>
                </a:lnTo>
                <a:lnTo>
                  <a:pt x="1668" y="3796"/>
                </a:lnTo>
                <a:lnTo>
                  <a:pt x="2128" y="3968"/>
                </a:lnTo>
                <a:lnTo>
                  <a:pt x="2646" y="4026"/>
                </a:lnTo>
                <a:lnTo>
                  <a:pt x="3106" y="3968"/>
                </a:lnTo>
                <a:lnTo>
                  <a:pt x="3566" y="3911"/>
                </a:lnTo>
                <a:lnTo>
                  <a:pt x="3968" y="3738"/>
                </a:lnTo>
                <a:lnTo>
                  <a:pt x="4313" y="3508"/>
                </a:lnTo>
                <a:lnTo>
                  <a:pt x="4658" y="3221"/>
                </a:lnTo>
                <a:lnTo>
                  <a:pt x="4888" y="2933"/>
                </a:lnTo>
                <a:lnTo>
                  <a:pt x="5061" y="2531"/>
                </a:lnTo>
                <a:lnTo>
                  <a:pt x="5118" y="2186"/>
                </a:lnTo>
                <a:lnTo>
                  <a:pt x="5061" y="1725"/>
                </a:lnTo>
                <a:lnTo>
                  <a:pt x="4888" y="1323"/>
                </a:lnTo>
                <a:lnTo>
                  <a:pt x="4601" y="978"/>
                </a:lnTo>
                <a:lnTo>
                  <a:pt x="4256" y="633"/>
                </a:lnTo>
                <a:lnTo>
                  <a:pt x="3853" y="345"/>
                </a:lnTo>
                <a:lnTo>
                  <a:pt x="3451" y="173"/>
                </a:lnTo>
                <a:lnTo>
                  <a:pt x="2991" y="58"/>
                </a:lnTo>
                <a:lnTo>
                  <a:pt x="2531" y="0"/>
                </a:lnTo>
                <a:close/>
              </a:path>
            </a:pathLst>
          </a:cu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235" name="Google Shape;235;p8"/>
          <p:cNvSpPr/>
          <p:nvPr/>
        </p:nvSpPr>
        <p:spPr>
          <a:xfrm>
            <a:off x="226928" y="5945051"/>
            <a:ext cx="436789" cy="208943"/>
          </a:xfrm>
          <a:custGeom>
            <a:avLst/>
            <a:gdLst/>
            <a:ahLst/>
            <a:cxnLst/>
            <a:rect l="l" t="t" r="r" b="b"/>
            <a:pathLst>
              <a:path w="10582" h="5062" extrusionOk="0">
                <a:moveTo>
                  <a:pt x="2013" y="1"/>
                </a:moveTo>
                <a:lnTo>
                  <a:pt x="1610" y="116"/>
                </a:lnTo>
                <a:lnTo>
                  <a:pt x="1150" y="288"/>
                </a:lnTo>
                <a:lnTo>
                  <a:pt x="748" y="519"/>
                </a:lnTo>
                <a:lnTo>
                  <a:pt x="460" y="806"/>
                </a:lnTo>
                <a:lnTo>
                  <a:pt x="173" y="1209"/>
                </a:lnTo>
                <a:lnTo>
                  <a:pt x="0" y="1554"/>
                </a:lnTo>
                <a:lnTo>
                  <a:pt x="0" y="1784"/>
                </a:lnTo>
                <a:lnTo>
                  <a:pt x="0" y="2014"/>
                </a:lnTo>
                <a:lnTo>
                  <a:pt x="58" y="2416"/>
                </a:lnTo>
                <a:lnTo>
                  <a:pt x="230" y="2761"/>
                </a:lnTo>
                <a:lnTo>
                  <a:pt x="460" y="3106"/>
                </a:lnTo>
                <a:lnTo>
                  <a:pt x="748" y="3394"/>
                </a:lnTo>
                <a:lnTo>
                  <a:pt x="1093" y="3681"/>
                </a:lnTo>
                <a:lnTo>
                  <a:pt x="1438" y="3911"/>
                </a:lnTo>
                <a:lnTo>
                  <a:pt x="2185" y="4314"/>
                </a:lnTo>
                <a:lnTo>
                  <a:pt x="2645" y="4486"/>
                </a:lnTo>
                <a:lnTo>
                  <a:pt x="3105" y="4659"/>
                </a:lnTo>
                <a:lnTo>
                  <a:pt x="4083" y="4889"/>
                </a:lnTo>
                <a:lnTo>
                  <a:pt x="5061" y="5004"/>
                </a:lnTo>
                <a:lnTo>
                  <a:pt x="6038" y="5062"/>
                </a:lnTo>
                <a:lnTo>
                  <a:pt x="7073" y="5004"/>
                </a:lnTo>
                <a:lnTo>
                  <a:pt x="8108" y="4831"/>
                </a:lnTo>
                <a:lnTo>
                  <a:pt x="9086" y="4601"/>
                </a:lnTo>
                <a:lnTo>
                  <a:pt x="10064" y="4256"/>
                </a:lnTo>
                <a:lnTo>
                  <a:pt x="10409" y="4026"/>
                </a:lnTo>
                <a:lnTo>
                  <a:pt x="10581" y="3911"/>
                </a:lnTo>
                <a:lnTo>
                  <a:pt x="10236" y="3911"/>
                </a:lnTo>
                <a:lnTo>
                  <a:pt x="9949" y="3854"/>
                </a:lnTo>
                <a:lnTo>
                  <a:pt x="9316" y="3739"/>
                </a:lnTo>
                <a:lnTo>
                  <a:pt x="8741" y="3509"/>
                </a:lnTo>
                <a:lnTo>
                  <a:pt x="8166" y="3221"/>
                </a:lnTo>
                <a:lnTo>
                  <a:pt x="7591" y="2876"/>
                </a:lnTo>
                <a:lnTo>
                  <a:pt x="7073" y="2474"/>
                </a:lnTo>
                <a:lnTo>
                  <a:pt x="6038" y="1726"/>
                </a:lnTo>
                <a:lnTo>
                  <a:pt x="5233" y="1151"/>
                </a:lnTo>
                <a:lnTo>
                  <a:pt x="4371" y="634"/>
                </a:lnTo>
                <a:lnTo>
                  <a:pt x="3911" y="404"/>
                </a:lnTo>
                <a:lnTo>
                  <a:pt x="3450" y="231"/>
                </a:lnTo>
                <a:lnTo>
                  <a:pt x="2933" y="58"/>
                </a:lnTo>
                <a:lnTo>
                  <a:pt x="2415" y="1"/>
                </a:ln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236" name="Google Shape;236;p8"/>
          <p:cNvSpPr/>
          <p:nvPr/>
        </p:nvSpPr>
        <p:spPr>
          <a:xfrm>
            <a:off x="11358538" y="1074758"/>
            <a:ext cx="626663" cy="415449"/>
          </a:xfrm>
          <a:custGeom>
            <a:avLst/>
            <a:gdLst/>
            <a:ahLst/>
            <a:cxnLst/>
            <a:rect l="l" t="t" r="r" b="b"/>
            <a:pathLst>
              <a:path w="15182" h="10065" extrusionOk="0">
                <a:moveTo>
                  <a:pt x="1840" y="1"/>
                </a:moveTo>
                <a:lnTo>
                  <a:pt x="1035" y="58"/>
                </a:lnTo>
                <a:lnTo>
                  <a:pt x="403" y="231"/>
                </a:lnTo>
                <a:lnTo>
                  <a:pt x="58" y="346"/>
                </a:lnTo>
                <a:lnTo>
                  <a:pt x="0" y="403"/>
                </a:lnTo>
                <a:lnTo>
                  <a:pt x="58" y="403"/>
                </a:lnTo>
                <a:lnTo>
                  <a:pt x="575" y="576"/>
                </a:lnTo>
                <a:lnTo>
                  <a:pt x="1035" y="748"/>
                </a:lnTo>
                <a:lnTo>
                  <a:pt x="1495" y="921"/>
                </a:lnTo>
                <a:lnTo>
                  <a:pt x="1898" y="1208"/>
                </a:lnTo>
                <a:lnTo>
                  <a:pt x="2300" y="1496"/>
                </a:lnTo>
                <a:lnTo>
                  <a:pt x="2703" y="1783"/>
                </a:lnTo>
                <a:lnTo>
                  <a:pt x="3393" y="2473"/>
                </a:lnTo>
                <a:lnTo>
                  <a:pt x="4083" y="3278"/>
                </a:lnTo>
                <a:lnTo>
                  <a:pt x="4716" y="4084"/>
                </a:lnTo>
                <a:lnTo>
                  <a:pt x="5923" y="5636"/>
                </a:lnTo>
                <a:lnTo>
                  <a:pt x="6901" y="6901"/>
                </a:lnTo>
                <a:lnTo>
                  <a:pt x="7419" y="7476"/>
                </a:lnTo>
                <a:lnTo>
                  <a:pt x="7936" y="8052"/>
                </a:lnTo>
                <a:lnTo>
                  <a:pt x="8511" y="8627"/>
                </a:lnTo>
                <a:lnTo>
                  <a:pt x="9144" y="9087"/>
                </a:lnTo>
                <a:lnTo>
                  <a:pt x="9776" y="9547"/>
                </a:lnTo>
                <a:lnTo>
                  <a:pt x="10524" y="9834"/>
                </a:lnTo>
                <a:lnTo>
                  <a:pt x="11156" y="10007"/>
                </a:lnTo>
                <a:lnTo>
                  <a:pt x="11847" y="10064"/>
                </a:lnTo>
                <a:lnTo>
                  <a:pt x="12537" y="10007"/>
                </a:lnTo>
                <a:lnTo>
                  <a:pt x="13227" y="9834"/>
                </a:lnTo>
                <a:lnTo>
                  <a:pt x="13917" y="9547"/>
                </a:lnTo>
                <a:lnTo>
                  <a:pt x="14204" y="9317"/>
                </a:lnTo>
                <a:lnTo>
                  <a:pt x="14434" y="9144"/>
                </a:lnTo>
                <a:lnTo>
                  <a:pt x="14664" y="8857"/>
                </a:lnTo>
                <a:lnTo>
                  <a:pt x="14837" y="8569"/>
                </a:lnTo>
                <a:lnTo>
                  <a:pt x="15009" y="8282"/>
                </a:lnTo>
                <a:lnTo>
                  <a:pt x="15124" y="7937"/>
                </a:lnTo>
                <a:lnTo>
                  <a:pt x="15182" y="7649"/>
                </a:lnTo>
                <a:lnTo>
                  <a:pt x="15182" y="7304"/>
                </a:lnTo>
                <a:lnTo>
                  <a:pt x="15124" y="7016"/>
                </a:lnTo>
                <a:lnTo>
                  <a:pt x="15067" y="6729"/>
                </a:lnTo>
                <a:lnTo>
                  <a:pt x="14837" y="6096"/>
                </a:lnTo>
                <a:lnTo>
                  <a:pt x="14549" y="5521"/>
                </a:lnTo>
                <a:lnTo>
                  <a:pt x="14147" y="4946"/>
                </a:lnTo>
                <a:lnTo>
                  <a:pt x="13744" y="4429"/>
                </a:lnTo>
                <a:lnTo>
                  <a:pt x="13284" y="3969"/>
                </a:lnTo>
                <a:lnTo>
                  <a:pt x="12882" y="3566"/>
                </a:lnTo>
                <a:lnTo>
                  <a:pt x="12249" y="3048"/>
                </a:lnTo>
                <a:lnTo>
                  <a:pt x="11617" y="2588"/>
                </a:lnTo>
                <a:lnTo>
                  <a:pt x="10984" y="2186"/>
                </a:lnTo>
                <a:lnTo>
                  <a:pt x="10294" y="1841"/>
                </a:lnTo>
                <a:lnTo>
                  <a:pt x="9546" y="1496"/>
                </a:lnTo>
                <a:lnTo>
                  <a:pt x="8856" y="1208"/>
                </a:lnTo>
                <a:lnTo>
                  <a:pt x="7361" y="748"/>
                </a:lnTo>
                <a:lnTo>
                  <a:pt x="6613" y="518"/>
                </a:lnTo>
                <a:lnTo>
                  <a:pt x="5866" y="346"/>
                </a:lnTo>
                <a:lnTo>
                  <a:pt x="5061" y="173"/>
                </a:lnTo>
                <a:lnTo>
                  <a:pt x="4256" y="116"/>
                </a:lnTo>
                <a:lnTo>
                  <a:pt x="3451" y="1"/>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237" name="Google Shape;237;p8"/>
          <p:cNvSpPr/>
          <p:nvPr/>
        </p:nvSpPr>
        <p:spPr>
          <a:xfrm>
            <a:off x="10805473" y="1010655"/>
            <a:ext cx="377433" cy="178068"/>
          </a:xfrm>
          <a:custGeom>
            <a:avLst/>
            <a:gdLst/>
            <a:ahLst/>
            <a:cxnLst/>
            <a:rect l="l" t="t" r="r" b="b"/>
            <a:pathLst>
              <a:path w="9144" h="4314" extrusionOk="0">
                <a:moveTo>
                  <a:pt x="4601" y="1"/>
                </a:moveTo>
                <a:lnTo>
                  <a:pt x="3853" y="116"/>
                </a:lnTo>
                <a:lnTo>
                  <a:pt x="3163" y="231"/>
                </a:lnTo>
                <a:lnTo>
                  <a:pt x="2415" y="461"/>
                </a:lnTo>
                <a:lnTo>
                  <a:pt x="1783" y="749"/>
                </a:lnTo>
                <a:lnTo>
                  <a:pt x="1150" y="1094"/>
                </a:lnTo>
                <a:lnTo>
                  <a:pt x="575" y="1496"/>
                </a:lnTo>
                <a:lnTo>
                  <a:pt x="173" y="1841"/>
                </a:lnTo>
                <a:lnTo>
                  <a:pt x="0" y="2014"/>
                </a:lnTo>
                <a:lnTo>
                  <a:pt x="0" y="2071"/>
                </a:lnTo>
                <a:lnTo>
                  <a:pt x="58" y="2071"/>
                </a:lnTo>
                <a:lnTo>
                  <a:pt x="575" y="2014"/>
                </a:lnTo>
                <a:lnTo>
                  <a:pt x="1035" y="2014"/>
                </a:lnTo>
                <a:lnTo>
                  <a:pt x="1553" y="2129"/>
                </a:lnTo>
                <a:lnTo>
                  <a:pt x="2070" y="2244"/>
                </a:lnTo>
                <a:lnTo>
                  <a:pt x="2530" y="2474"/>
                </a:lnTo>
                <a:lnTo>
                  <a:pt x="2991" y="2704"/>
                </a:lnTo>
                <a:lnTo>
                  <a:pt x="3911" y="3221"/>
                </a:lnTo>
                <a:lnTo>
                  <a:pt x="5061" y="3796"/>
                </a:lnTo>
                <a:lnTo>
                  <a:pt x="5636" y="4026"/>
                </a:lnTo>
                <a:lnTo>
                  <a:pt x="6211" y="4199"/>
                </a:lnTo>
                <a:lnTo>
                  <a:pt x="6786" y="4314"/>
                </a:lnTo>
                <a:lnTo>
                  <a:pt x="7304" y="4256"/>
                </a:lnTo>
                <a:lnTo>
                  <a:pt x="7821" y="4084"/>
                </a:lnTo>
                <a:lnTo>
                  <a:pt x="8109" y="3969"/>
                </a:lnTo>
                <a:lnTo>
                  <a:pt x="8281" y="3796"/>
                </a:lnTo>
                <a:lnTo>
                  <a:pt x="8684" y="3394"/>
                </a:lnTo>
                <a:lnTo>
                  <a:pt x="8971" y="2934"/>
                </a:lnTo>
                <a:lnTo>
                  <a:pt x="9029" y="2646"/>
                </a:lnTo>
                <a:lnTo>
                  <a:pt x="9144" y="2416"/>
                </a:lnTo>
                <a:lnTo>
                  <a:pt x="9144" y="2129"/>
                </a:lnTo>
                <a:lnTo>
                  <a:pt x="9144" y="1899"/>
                </a:lnTo>
                <a:lnTo>
                  <a:pt x="9086" y="1669"/>
                </a:lnTo>
                <a:lnTo>
                  <a:pt x="8971" y="1439"/>
                </a:lnTo>
                <a:lnTo>
                  <a:pt x="8856" y="1209"/>
                </a:lnTo>
                <a:lnTo>
                  <a:pt x="8741" y="1036"/>
                </a:lnTo>
                <a:lnTo>
                  <a:pt x="8339" y="749"/>
                </a:lnTo>
                <a:lnTo>
                  <a:pt x="7936" y="519"/>
                </a:lnTo>
                <a:lnTo>
                  <a:pt x="7419" y="346"/>
                </a:lnTo>
                <a:lnTo>
                  <a:pt x="6958" y="173"/>
                </a:lnTo>
                <a:lnTo>
                  <a:pt x="6038" y="58"/>
                </a:lnTo>
                <a:lnTo>
                  <a:pt x="5348" y="1"/>
                </a:ln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238" name="Google Shape;238;p8"/>
          <p:cNvSpPr/>
          <p:nvPr/>
        </p:nvSpPr>
        <p:spPr>
          <a:xfrm>
            <a:off x="10719988" y="208360"/>
            <a:ext cx="448677" cy="605323"/>
          </a:xfrm>
          <a:custGeom>
            <a:avLst/>
            <a:gdLst/>
            <a:ahLst/>
            <a:cxnLst/>
            <a:rect l="l" t="t" r="r" b="b"/>
            <a:pathLst>
              <a:path w="10870" h="14665" extrusionOk="0">
                <a:moveTo>
                  <a:pt x="7304" y="1"/>
                </a:moveTo>
                <a:lnTo>
                  <a:pt x="6672" y="58"/>
                </a:lnTo>
                <a:lnTo>
                  <a:pt x="6097" y="231"/>
                </a:lnTo>
                <a:lnTo>
                  <a:pt x="5522" y="518"/>
                </a:lnTo>
                <a:lnTo>
                  <a:pt x="5004" y="921"/>
                </a:lnTo>
                <a:lnTo>
                  <a:pt x="4544" y="1381"/>
                </a:lnTo>
                <a:lnTo>
                  <a:pt x="4141" y="1956"/>
                </a:lnTo>
                <a:lnTo>
                  <a:pt x="3796" y="2474"/>
                </a:lnTo>
                <a:lnTo>
                  <a:pt x="3509" y="2991"/>
                </a:lnTo>
                <a:lnTo>
                  <a:pt x="3279" y="3566"/>
                </a:lnTo>
                <a:lnTo>
                  <a:pt x="3049" y="4199"/>
                </a:lnTo>
                <a:lnTo>
                  <a:pt x="2704" y="5406"/>
                </a:lnTo>
                <a:lnTo>
                  <a:pt x="2474" y="6614"/>
                </a:lnTo>
                <a:lnTo>
                  <a:pt x="2244" y="8224"/>
                </a:lnTo>
                <a:lnTo>
                  <a:pt x="2014" y="9892"/>
                </a:lnTo>
                <a:lnTo>
                  <a:pt x="1841" y="10697"/>
                </a:lnTo>
                <a:lnTo>
                  <a:pt x="1611" y="11502"/>
                </a:lnTo>
                <a:lnTo>
                  <a:pt x="1381" y="12307"/>
                </a:lnTo>
                <a:lnTo>
                  <a:pt x="1036" y="13055"/>
                </a:lnTo>
                <a:lnTo>
                  <a:pt x="576" y="13860"/>
                </a:lnTo>
                <a:lnTo>
                  <a:pt x="288" y="14262"/>
                </a:lnTo>
                <a:lnTo>
                  <a:pt x="1" y="14607"/>
                </a:lnTo>
                <a:lnTo>
                  <a:pt x="1" y="14665"/>
                </a:lnTo>
                <a:lnTo>
                  <a:pt x="58" y="14665"/>
                </a:lnTo>
                <a:lnTo>
                  <a:pt x="346" y="14607"/>
                </a:lnTo>
                <a:lnTo>
                  <a:pt x="1036" y="14492"/>
                </a:lnTo>
                <a:lnTo>
                  <a:pt x="1956" y="14147"/>
                </a:lnTo>
                <a:lnTo>
                  <a:pt x="2876" y="13745"/>
                </a:lnTo>
                <a:lnTo>
                  <a:pt x="3796" y="13285"/>
                </a:lnTo>
                <a:lnTo>
                  <a:pt x="4659" y="12767"/>
                </a:lnTo>
                <a:lnTo>
                  <a:pt x="5464" y="12192"/>
                </a:lnTo>
                <a:lnTo>
                  <a:pt x="6269" y="11560"/>
                </a:lnTo>
                <a:lnTo>
                  <a:pt x="7017" y="10869"/>
                </a:lnTo>
                <a:lnTo>
                  <a:pt x="7764" y="10237"/>
                </a:lnTo>
                <a:lnTo>
                  <a:pt x="8282" y="9604"/>
                </a:lnTo>
                <a:lnTo>
                  <a:pt x="8799" y="8972"/>
                </a:lnTo>
                <a:lnTo>
                  <a:pt x="9259" y="8339"/>
                </a:lnTo>
                <a:lnTo>
                  <a:pt x="9720" y="7707"/>
                </a:lnTo>
                <a:lnTo>
                  <a:pt x="10065" y="6959"/>
                </a:lnTo>
                <a:lnTo>
                  <a:pt x="10352" y="6269"/>
                </a:lnTo>
                <a:lnTo>
                  <a:pt x="10640" y="5464"/>
                </a:lnTo>
                <a:lnTo>
                  <a:pt x="10812" y="4659"/>
                </a:lnTo>
                <a:lnTo>
                  <a:pt x="10870" y="3969"/>
                </a:lnTo>
                <a:lnTo>
                  <a:pt x="10870" y="3279"/>
                </a:lnTo>
                <a:lnTo>
                  <a:pt x="10755" y="2646"/>
                </a:lnTo>
                <a:lnTo>
                  <a:pt x="10525" y="2014"/>
                </a:lnTo>
                <a:lnTo>
                  <a:pt x="10237" y="1438"/>
                </a:lnTo>
                <a:lnTo>
                  <a:pt x="9777" y="978"/>
                </a:lnTo>
                <a:lnTo>
                  <a:pt x="9547" y="748"/>
                </a:lnTo>
                <a:lnTo>
                  <a:pt x="9259" y="576"/>
                </a:lnTo>
                <a:lnTo>
                  <a:pt x="8972" y="403"/>
                </a:lnTo>
                <a:lnTo>
                  <a:pt x="8627" y="231"/>
                </a:lnTo>
                <a:lnTo>
                  <a:pt x="7937" y="58"/>
                </a:lnTo>
                <a:lnTo>
                  <a:pt x="7304" y="1"/>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239" name="Google Shape;239;p8"/>
          <p:cNvSpPr/>
          <p:nvPr/>
        </p:nvSpPr>
        <p:spPr>
          <a:xfrm>
            <a:off x="1570400" y="210278"/>
            <a:ext cx="282539" cy="379828"/>
          </a:xfrm>
          <a:custGeom>
            <a:avLst/>
            <a:gdLst/>
            <a:ahLst/>
            <a:cxnLst/>
            <a:rect l="l" t="t" r="r" b="b"/>
            <a:pathLst>
              <a:path w="6845" h="9202" extrusionOk="0">
                <a:moveTo>
                  <a:pt x="2129" y="1"/>
                </a:moveTo>
                <a:lnTo>
                  <a:pt x="1726" y="58"/>
                </a:lnTo>
                <a:lnTo>
                  <a:pt x="1323" y="173"/>
                </a:lnTo>
                <a:lnTo>
                  <a:pt x="978" y="346"/>
                </a:lnTo>
                <a:lnTo>
                  <a:pt x="633" y="633"/>
                </a:lnTo>
                <a:lnTo>
                  <a:pt x="346" y="978"/>
                </a:lnTo>
                <a:lnTo>
                  <a:pt x="173" y="1323"/>
                </a:lnTo>
                <a:lnTo>
                  <a:pt x="1" y="1726"/>
                </a:lnTo>
                <a:lnTo>
                  <a:pt x="1" y="2128"/>
                </a:lnTo>
                <a:lnTo>
                  <a:pt x="1" y="2473"/>
                </a:lnTo>
                <a:lnTo>
                  <a:pt x="116" y="2876"/>
                </a:lnTo>
                <a:lnTo>
                  <a:pt x="231" y="3278"/>
                </a:lnTo>
                <a:lnTo>
                  <a:pt x="461" y="3623"/>
                </a:lnTo>
                <a:lnTo>
                  <a:pt x="921" y="4256"/>
                </a:lnTo>
                <a:lnTo>
                  <a:pt x="1438" y="4831"/>
                </a:lnTo>
                <a:lnTo>
                  <a:pt x="2071" y="5291"/>
                </a:lnTo>
                <a:lnTo>
                  <a:pt x="2704" y="5751"/>
                </a:lnTo>
                <a:lnTo>
                  <a:pt x="4429" y="6844"/>
                </a:lnTo>
                <a:lnTo>
                  <a:pt x="5234" y="7476"/>
                </a:lnTo>
                <a:lnTo>
                  <a:pt x="5636" y="7821"/>
                </a:lnTo>
                <a:lnTo>
                  <a:pt x="5981" y="8166"/>
                </a:lnTo>
                <a:lnTo>
                  <a:pt x="6326" y="8684"/>
                </a:lnTo>
                <a:lnTo>
                  <a:pt x="6557" y="9202"/>
                </a:lnTo>
                <a:lnTo>
                  <a:pt x="6614" y="9202"/>
                </a:lnTo>
                <a:lnTo>
                  <a:pt x="6672" y="8972"/>
                </a:lnTo>
                <a:lnTo>
                  <a:pt x="6787" y="8569"/>
                </a:lnTo>
                <a:lnTo>
                  <a:pt x="6787" y="7936"/>
                </a:lnTo>
                <a:lnTo>
                  <a:pt x="6844" y="7304"/>
                </a:lnTo>
                <a:lnTo>
                  <a:pt x="6787" y="6729"/>
                </a:lnTo>
                <a:lnTo>
                  <a:pt x="6729" y="6096"/>
                </a:lnTo>
                <a:lnTo>
                  <a:pt x="6614" y="5464"/>
                </a:lnTo>
                <a:lnTo>
                  <a:pt x="6442" y="4831"/>
                </a:lnTo>
                <a:lnTo>
                  <a:pt x="6039" y="3681"/>
                </a:lnTo>
                <a:lnTo>
                  <a:pt x="5636" y="2761"/>
                </a:lnTo>
                <a:lnTo>
                  <a:pt x="5406" y="2358"/>
                </a:lnTo>
                <a:lnTo>
                  <a:pt x="5119" y="1956"/>
                </a:lnTo>
                <a:lnTo>
                  <a:pt x="4831" y="1553"/>
                </a:lnTo>
                <a:lnTo>
                  <a:pt x="4486" y="1208"/>
                </a:lnTo>
                <a:lnTo>
                  <a:pt x="4084" y="863"/>
                </a:lnTo>
                <a:lnTo>
                  <a:pt x="3681" y="576"/>
                </a:lnTo>
                <a:lnTo>
                  <a:pt x="3336" y="346"/>
                </a:lnTo>
                <a:lnTo>
                  <a:pt x="2934" y="173"/>
                </a:lnTo>
                <a:lnTo>
                  <a:pt x="2531" y="58"/>
                </a:lnTo>
                <a:lnTo>
                  <a:pt x="2129" y="1"/>
                </a:lnTo>
                <a:close/>
              </a:path>
            </a:pathLst>
          </a:custGeom>
          <a:solidFill>
            <a:schemeClr val="accent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240" name="Google Shape;240;p8"/>
          <p:cNvSpPr/>
          <p:nvPr/>
        </p:nvSpPr>
        <p:spPr>
          <a:xfrm>
            <a:off x="11030967" y="588147"/>
            <a:ext cx="761967" cy="346600"/>
          </a:xfrm>
          <a:custGeom>
            <a:avLst/>
            <a:gdLst/>
            <a:ahLst/>
            <a:cxnLst/>
            <a:rect l="l" t="t" r="r" b="b"/>
            <a:pathLst>
              <a:path w="18460" h="8397" extrusionOk="0">
                <a:moveTo>
                  <a:pt x="11674" y="1"/>
                </a:moveTo>
                <a:lnTo>
                  <a:pt x="10812" y="116"/>
                </a:lnTo>
                <a:lnTo>
                  <a:pt x="9949" y="231"/>
                </a:lnTo>
                <a:lnTo>
                  <a:pt x="9086" y="461"/>
                </a:lnTo>
                <a:lnTo>
                  <a:pt x="8224" y="691"/>
                </a:lnTo>
                <a:lnTo>
                  <a:pt x="7246" y="1036"/>
                </a:lnTo>
                <a:lnTo>
                  <a:pt x="6211" y="1438"/>
                </a:lnTo>
                <a:lnTo>
                  <a:pt x="5176" y="1956"/>
                </a:lnTo>
                <a:lnTo>
                  <a:pt x="4198" y="2474"/>
                </a:lnTo>
                <a:lnTo>
                  <a:pt x="3278" y="3049"/>
                </a:lnTo>
                <a:lnTo>
                  <a:pt x="2358" y="3681"/>
                </a:lnTo>
                <a:lnTo>
                  <a:pt x="1553" y="4371"/>
                </a:lnTo>
                <a:lnTo>
                  <a:pt x="748" y="5176"/>
                </a:lnTo>
                <a:lnTo>
                  <a:pt x="230" y="5751"/>
                </a:lnTo>
                <a:lnTo>
                  <a:pt x="58" y="6039"/>
                </a:lnTo>
                <a:lnTo>
                  <a:pt x="0" y="6096"/>
                </a:lnTo>
                <a:lnTo>
                  <a:pt x="58" y="6096"/>
                </a:lnTo>
                <a:lnTo>
                  <a:pt x="575" y="5981"/>
                </a:lnTo>
                <a:lnTo>
                  <a:pt x="1093" y="5866"/>
                </a:lnTo>
                <a:lnTo>
                  <a:pt x="2128" y="5866"/>
                </a:lnTo>
                <a:lnTo>
                  <a:pt x="3048" y="5924"/>
                </a:lnTo>
                <a:lnTo>
                  <a:pt x="3968" y="6039"/>
                </a:lnTo>
                <a:lnTo>
                  <a:pt x="4831" y="6212"/>
                </a:lnTo>
                <a:lnTo>
                  <a:pt x="5693" y="6499"/>
                </a:lnTo>
                <a:lnTo>
                  <a:pt x="7476" y="7074"/>
                </a:lnTo>
                <a:lnTo>
                  <a:pt x="9144" y="7649"/>
                </a:lnTo>
                <a:lnTo>
                  <a:pt x="10466" y="7994"/>
                </a:lnTo>
                <a:lnTo>
                  <a:pt x="11847" y="8282"/>
                </a:lnTo>
                <a:lnTo>
                  <a:pt x="12537" y="8339"/>
                </a:lnTo>
                <a:lnTo>
                  <a:pt x="13227" y="8397"/>
                </a:lnTo>
                <a:lnTo>
                  <a:pt x="13917" y="8397"/>
                </a:lnTo>
                <a:lnTo>
                  <a:pt x="14549" y="8339"/>
                </a:lnTo>
                <a:lnTo>
                  <a:pt x="15297" y="8224"/>
                </a:lnTo>
                <a:lnTo>
                  <a:pt x="15987" y="7994"/>
                </a:lnTo>
                <a:lnTo>
                  <a:pt x="16620" y="7649"/>
                </a:lnTo>
                <a:lnTo>
                  <a:pt x="17195" y="7247"/>
                </a:lnTo>
                <a:lnTo>
                  <a:pt x="17655" y="6787"/>
                </a:lnTo>
                <a:lnTo>
                  <a:pt x="18057" y="6212"/>
                </a:lnTo>
                <a:lnTo>
                  <a:pt x="18172" y="5866"/>
                </a:lnTo>
                <a:lnTo>
                  <a:pt x="18287" y="5521"/>
                </a:lnTo>
                <a:lnTo>
                  <a:pt x="18402" y="5176"/>
                </a:lnTo>
                <a:lnTo>
                  <a:pt x="18460" y="4774"/>
                </a:lnTo>
                <a:lnTo>
                  <a:pt x="18460" y="4371"/>
                </a:lnTo>
                <a:lnTo>
                  <a:pt x="18460" y="3969"/>
                </a:lnTo>
                <a:lnTo>
                  <a:pt x="18402" y="3566"/>
                </a:lnTo>
                <a:lnTo>
                  <a:pt x="18345" y="3221"/>
                </a:lnTo>
                <a:lnTo>
                  <a:pt x="18230" y="2876"/>
                </a:lnTo>
                <a:lnTo>
                  <a:pt x="18057" y="2589"/>
                </a:lnTo>
                <a:lnTo>
                  <a:pt x="17655" y="2014"/>
                </a:lnTo>
                <a:lnTo>
                  <a:pt x="17137" y="1496"/>
                </a:lnTo>
                <a:lnTo>
                  <a:pt x="16562" y="1036"/>
                </a:lnTo>
                <a:lnTo>
                  <a:pt x="15872" y="691"/>
                </a:lnTo>
                <a:lnTo>
                  <a:pt x="15182" y="403"/>
                </a:lnTo>
                <a:lnTo>
                  <a:pt x="14319" y="173"/>
                </a:lnTo>
                <a:lnTo>
                  <a:pt x="13457" y="58"/>
                </a:lnTo>
                <a:lnTo>
                  <a:pt x="12594" y="1"/>
                </a:lnTo>
                <a:close/>
              </a:path>
            </a:pathLst>
          </a:custGeom>
          <a:solidFill>
            <a:schemeClr val="accent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241" name="Google Shape;241;p8"/>
          <p:cNvSpPr/>
          <p:nvPr/>
        </p:nvSpPr>
        <p:spPr>
          <a:xfrm>
            <a:off x="203194" y="803712"/>
            <a:ext cx="847409" cy="602928"/>
          </a:xfrm>
          <a:custGeom>
            <a:avLst/>
            <a:gdLst/>
            <a:ahLst/>
            <a:cxnLst/>
            <a:rect l="l" t="t" r="r" b="b"/>
            <a:pathLst>
              <a:path w="20530" h="14607" extrusionOk="0">
                <a:moveTo>
                  <a:pt x="18000" y="0"/>
                </a:moveTo>
                <a:lnTo>
                  <a:pt x="16907" y="58"/>
                </a:lnTo>
                <a:lnTo>
                  <a:pt x="15814" y="115"/>
                </a:lnTo>
                <a:lnTo>
                  <a:pt x="14664" y="288"/>
                </a:lnTo>
                <a:lnTo>
                  <a:pt x="13572" y="460"/>
                </a:lnTo>
                <a:lnTo>
                  <a:pt x="12479" y="748"/>
                </a:lnTo>
                <a:lnTo>
                  <a:pt x="11444" y="1035"/>
                </a:lnTo>
                <a:lnTo>
                  <a:pt x="10409" y="1380"/>
                </a:lnTo>
                <a:lnTo>
                  <a:pt x="9374" y="1725"/>
                </a:lnTo>
                <a:lnTo>
                  <a:pt x="8396" y="2128"/>
                </a:lnTo>
                <a:lnTo>
                  <a:pt x="7418" y="2588"/>
                </a:lnTo>
                <a:lnTo>
                  <a:pt x="6441" y="3048"/>
                </a:lnTo>
                <a:lnTo>
                  <a:pt x="5521" y="3623"/>
                </a:lnTo>
                <a:lnTo>
                  <a:pt x="4601" y="4256"/>
                </a:lnTo>
                <a:lnTo>
                  <a:pt x="3795" y="4888"/>
                </a:lnTo>
                <a:lnTo>
                  <a:pt x="2990" y="5636"/>
                </a:lnTo>
                <a:lnTo>
                  <a:pt x="2415" y="6211"/>
                </a:lnTo>
                <a:lnTo>
                  <a:pt x="1840" y="6901"/>
                </a:lnTo>
                <a:lnTo>
                  <a:pt x="1265" y="7648"/>
                </a:lnTo>
                <a:lnTo>
                  <a:pt x="748" y="8454"/>
                </a:lnTo>
                <a:lnTo>
                  <a:pt x="345" y="9259"/>
                </a:lnTo>
                <a:lnTo>
                  <a:pt x="230" y="9719"/>
                </a:lnTo>
                <a:lnTo>
                  <a:pt x="115" y="10121"/>
                </a:lnTo>
                <a:lnTo>
                  <a:pt x="58" y="10581"/>
                </a:lnTo>
                <a:lnTo>
                  <a:pt x="0" y="10984"/>
                </a:lnTo>
                <a:lnTo>
                  <a:pt x="58" y="11444"/>
                </a:lnTo>
                <a:lnTo>
                  <a:pt x="173" y="11846"/>
                </a:lnTo>
                <a:lnTo>
                  <a:pt x="345" y="12306"/>
                </a:lnTo>
                <a:lnTo>
                  <a:pt x="518" y="12709"/>
                </a:lnTo>
                <a:lnTo>
                  <a:pt x="805" y="13112"/>
                </a:lnTo>
                <a:lnTo>
                  <a:pt x="1150" y="13457"/>
                </a:lnTo>
                <a:lnTo>
                  <a:pt x="1553" y="13744"/>
                </a:lnTo>
                <a:lnTo>
                  <a:pt x="1955" y="13974"/>
                </a:lnTo>
                <a:lnTo>
                  <a:pt x="2358" y="14204"/>
                </a:lnTo>
                <a:lnTo>
                  <a:pt x="2818" y="14319"/>
                </a:lnTo>
                <a:lnTo>
                  <a:pt x="3335" y="14492"/>
                </a:lnTo>
                <a:lnTo>
                  <a:pt x="3795" y="14549"/>
                </a:lnTo>
                <a:lnTo>
                  <a:pt x="4313" y="14607"/>
                </a:lnTo>
                <a:lnTo>
                  <a:pt x="4831" y="14607"/>
                </a:lnTo>
                <a:lnTo>
                  <a:pt x="5291" y="14549"/>
                </a:lnTo>
                <a:lnTo>
                  <a:pt x="5751" y="14492"/>
                </a:lnTo>
                <a:lnTo>
                  <a:pt x="6211" y="14377"/>
                </a:lnTo>
                <a:lnTo>
                  <a:pt x="6613" y="14204"/>
                </a:lnTo>
                <a:lnTo>
                  <a:pt x="7131" y="13974"/>
                </a:lnTo>
                <a:lnTo>
                  <a:pt x="7591" y="13687"/>
                </a:lnTo>
                <a:lnTo>
                  <a:pt x="8511" y="13054"/>
                </a:lnTo>
                <a:lnTo>
                  <a:pt x="9316" y="12364"/>
                </a:lnTo>
                <a:lnTo>
                  <a:pt x="10064" y="11559"/>
                </a:lnTo>
                <a:lnTo>
                  <a:pt x="10811" y="10696"/>
                </a:lnTo>
                <a:lnTo>
                  <a:pt x="11444" y="9834"/>
                </a:lnTo>
                <a:lnTo>
                  <a:pt x="12766" y="8109"/>
                </a:lnTo>
                <a:lnTo>
                  <a:pt x="13514" y="6958"/>
                </a:lnTo>
                <a:lnTo>
                  <a:pt x="14319" y="5808"/>
                </a:lnTo>
                <a:lnTo>
                  <a:pt x="15124" y="4658"/>
                </a:lnTo>
                <a:lnTo>
                  <a:pt x="15987" y="3566"/>
                </a:lnTo>
                <a:lnTo>
                  <a:pt x="16447" y="3048"/>
                </a:lnTo>
                <a:lnTo>
                  <a:pt x="16964" y="2530"/>
                </a:lnTo>
                <a:lnTo>
                  <a:pt x="17482" y="2070"/>
                </a:lnTo>
                <a:lnTo>
                  <a:pt x="18000" y="1668"/>
                </a:lnTo>
                <a:lnTo>
                  <a:pt x="18575" y="1265"/>
                </a:lnTo>
                <a:lnTo>
                  <a:pt x="19150" y="920"/>
                </a:lnTo>
                <a:lnTo>
                  <a:pt x="19840" y="690"/>
                </a:lnTo>
                <a:lnTo>
                  <a:pt x="20472" y="460"/>
                </a:lnTo>
                <a:lnTo>
                  <a:pt x="20530" y="403"/>
                </a:lnTo>
                <a:lnTo>
                  <a:pt x="20472" y="345"/>
                </a:lnTo>
                <a:lnTo>
                  <a:pt x="20070" y="230"/>
                </a:lnTo>
                <a:lnTo>
                  <a:pt x="19150" y="58"/>
                </a:lnTo>
                <a:lnTo>
                  <a:pt x="18000"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242" name="Google Shape;242;p8"/>
          <p:cNvSpPr/>
          <p:nvPr/>
        </p:nvSpPr>
        <p:spPr>
          <a:xfrm>
            <a:off x="1031576" y="440519"/>
            <a:ext cx="629097" cy="422549"/>
          </a:xfrm>
          <a:custGeom>
            <a:avLst/>
            <a:gdLst/>
            <a:ahLst/>
            <a:cxnLst/>
            <a:rect l="l" t="t" r="r" b="b"/>
            <a:pathLst>
              <a:path w="15241" h="10237" extrusionOk="0">
                <a:moveTo>
                  <a:pt x="3796" y="1"/>
                </a:moveTo>
                <a:lnTo>
                  <a:pt x="3106" y="58"/>
                </a:lnTo>
                <a:lnTo>
                  <a:pt x="2474" y="231"/>
                </a:lnTo>
                <a:lnTo>
                  <a:pt x="1841" y="461"/>
                </a:lnTo>
                <a:lnTo>
                  <a:pt x="1323" y="806"/>
                </a:lnTo>
                <a:lnTo>
                  <a:pt x="863" y="1266"/>
                </a:lnTo>
                <a:lnTo>
                  <a:pt x="633" y="1553"/>
                </a:lnTo>
                <a:lnTo>
                  <a:pt x="461" y="1841"/>
                </a:lnTo>
                <a:lnTo>
                  <a:pt x="288" y="2128"/>
                </a:lnTo>
                <a:lnTo>
                  <a:pt x="173" y="2473"/>
                </a:lnTo>
                <a:lnTo>
                  <a:pt x="58" y="3221"/>
                </a:lnTo>
                <a:lnTo>
                  <a:pt x="1" y="3854"/>
                </a:lnTo>
                <a:lnTo>
                  <a:pt x="116" y="4486"/>
                </a:lnTo>
                <a:lnTo>
                  <a:pt x="346" y="5061"/>
                </a:lnTo>
                <a:lnTo>
                  <a:pt x="691" y="5579"/>
                </a:lnTo>
                <a:lnTo>
                  <a:pt x="1093" y="6096"/>
                </a:lnTo>
                <a:lnTo>
                  <a:pt x="1611" y="6499"/>
                </a:lnTo>
                <a:lnTo>
                  <a:pt x="2186" y="6901"/>
                </a:lnTo>
                <a:lnTo>
                  <a:pt x="2761" y="7189"/>
                </a:lnTo>
                <a:lnTo>
                  <a:pt x="3336" y="7419"/>
                </a:lnTo>
                <a:lnTo>
                  <a:pt x="3911" y="7649"/>
                </a:lnTo>
                <a:lnTo>
                  <a:pt x="4486" y="7822"/>
                </a:lnTo>
                <a:lnTo>
                  <a:pt x="5751" y="8109"/>
                </a:lnTo>
                <a:lnTo>
                  <a:pt x="7017" y="8224"/>
                </a:lnTo>
                <a:lnTo>
                  <a:pt x="8627" y="8339"/>
                </a:lnTo>
                <a:lnTo>
                  <a:pt x="10294" y="8512"/>
                </a:lnTo>
                <a:lnTo>
                  <a:pt x="11157" y="8627"/>
                </a:lnTo>
                <a:lnTo>
                  <a:pt x="11962" y="8742"/>
                </a:lnTo>
                <a:lnTo>
                  <a:pt x="12767" y="8972"/>
                </a:lnTo>
                <a:lnTo>
                  <a:pt x="13515" y="9259"/>
                </a:lnTo>
                <a:lnTo>
                  <a:pt x="14377" y="9662"/>
                </a:lnTo>
                <a:lnTo>
                  <a:pt x="14780" y="9892"/>
                </a:lnTo>
                <a:lnTo>
                  <a:pt x="15183" y="10179"/>
                </a:lnTo>
                <a:lnTo>
                  <a:pt x="15240" y="10237"/>
                </a:lnTo>
                <a:lnTo>
                  <a:pt x="15240" y="10122"/>
                </a:lnTo>
                <a:lnTo>
                  <a:pt x="15183" y="9834"/>
                </a:lnTo>
                <a:lnTo>
                  <a:pt x="14952" y="9144"/>
                </a:lnTo>
                <a:lnTo>
                  <a:pt x="14550" y="8224"/>
                </a:lnTo>
                <a:lnTo>
                  <a:pt x="14090" y="7361"/>
                </a:lnTo>
                <a:lnTo>
                  <a:pt x="13572" y="6499"/>
                </a:lnTo>
                <a:lnTo>
                  <a:pt x="12997" y="5636"/>
                </a:lnTo>
                <a:lnTo>
                  <a:pt x="12365" y="4831"/>
                </a:lnTo>
                <a:lnTo>
                  <a:pt x="11675" y="4084"/>
                </a:lnTo>
                <a:lnTo>
                  <a:pt x="10985" y="3394"/>
                </a:lnTo>
                <a:lnTo>
                  <a:pt x="10237" y="2703"/>
                </a:lnTo>
                <a:lnTo>
                  <a:pt x="9604" y="2186"/>
                </a:lnTo>
                <a:lnTo>
                  <a:pt x="8972" y="1726"/>
                </a:lnTo>
                <a:lnTo>
                  <a:pt x="8282" y="1323"/>
                </a:lnTo>
                <a:lnTo>
                  <a:pt x="7592" y="921"/>
                </a:lnTo>
                <a:lnTo>
                  <a:pt x="6844" y="576"/>
                </a:lnTo>
                <a:lnTo>
                  <a:pt x="6096" y="346"/>
                </a:lnTo>
                <a:lnTo>
                  <a:pt x="5291" y="173"/>
                </a:lnTo>
                <a:lnTo>
                  <a:pt x="4486" y="1"/>
                </a:lnTo>
                <a:close/>
              </a:path>
            </a:pathLst>
          </a:cu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243" name="Google Shape;243;p8"/>
          <p:cNvSpPr/>
          <p:nvPr/>
        </p:nvSpPr>
        <p:spPr>
          <a:xfrm>
            <a:off x="11273054" y="1207669"/>
            <a:ext cx="166221" cy="142487"/>
          </a:xfrm>
          <a:custGeom>
            <a:avLst/>
            <a:gdLst/>
            <a:ahLst/>
            <a:cxnLst/>
            <a:rect l="l" t="t" r="r" b="b"/>
            <a:pathLst>
              <a:path w="4027" h="3452" extrusionOk="0">
                <a:moveTo>
                  <a:pt x="1381" y="1"/>
                </a:moveTo>
                <a:lnTo>
                  <a:pt x="1036" y="116"/>
                </a:lnTo>
                <a:lnTo>
                  <a:pt x="749" y="231"/>
                </a:lnTo>
                <a:lnTo>
                  <a:pt x="461" y="404"/>
                </a:lnTo>
                <a:lnTo>
                  <a:pt x="231" y="691"/>
                </a:lnTo>
                <a:lnTo>
                  <a:pt x="58" y="979"/>
                </a:lnTo>
                <a:lnTo>
                  <a:pt x="1" y="1266"/>
                </a:lnTo>
                <a:lnTo>
                  <a:pt x="58" y="1669"/>
                </a:lnTo>
                <a:lnTo>
                  <a:pt x="173" y="2014"/>
                </a:lnTo>
                <a:lnTo>
                  <a:pt x="346" y="2359"/>
                </a:lnTo>
                <a:lnTo>
                  <a:pt x="576" y="2646"/>
                </a:lnTo>
                <a:lnTo>
                  <a:pt x="864" y="2934"/>
                </a:lnTo>
                <a:lnTo>
                  <a:pt x="1209" y="3164"/>
                </a:lnTo>
                <a:lnTo>
                  <a:pt x="1554" y="3279"/>
                </a:lnTo>
                <a:lnTo>
                  <a:pt x="1956" y="3394"/>
                </a:lnTo>
                <a:lnTo>
                  <a:pt x="2359" y="3451"/>
                </a:lnTo>
                <a:lnTo>
                  <a:pt x="2704" y="3451"/>
                </a:lnTo>
                <a:lnTo>
                  <a:pt x="2991" y="3336"/>
                </a:lnTo>
                <a:lnTo>
                  <a:pt x="3336" y="3221"/>
                </a:lnTo>
                <a:lnTo>
                  <a:pt x="3624" y="3049"/>
                </a:lnTo>
                <a:lnTo>
                  <a:pt x="3854" y="2761"/>
                </a:lnTo>
                <a:lnTo>
                  <a:pt x="3969" y="2474"/>
                </a:lnTo>
                <a:lnTo>
                  <a:pt x="4026" y="2186"/>
                </a:lnTo>
                <a:lnTo>
                  <a:pt x="4026" y="1784"/>
                </a:lnTo>
                <a:lnTo>
                  <a:pt x="3911" y="1439"/>
                </a:lnTo>
                <a:lnTo>
                  <a:pt x="3681" y="1094"/>
                </a:lnTo>
                <a:lnTo>
                  <a:pt x="3451" y="749"/>
                </a:lnTo>
                <a:lnTo>
                  <a:pt x="3164" y="519"/>
                </a:lnTo>
                <a:lnTo>
                  <a:pt x="2819" y="289"/>
                </a:lnTo>
                <a:lnTo>
                  <a:pt x="2474" y="116"/>
                </a:lnTo>
                <a:lnTo>
                  <a:pt x="2129" y="58"/>
                </a:lnTo>
                <a:lnTo>
                  <a:pt x="1726" y="1"/>
                </a:ln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244" name="Google Shape;244;p8"/>
          <p:cNvSpPr/>
          <p:nvPr/>
        </p:nvSpPr>
        <p:spPr>
          <a:xfrm>
            <a:off x="953274" y="1022065"/>
            <a:ext cx="175673" cy="175715"/>
          </a:xfrm>
          <a:custGeom>
            <a:avLst/>
            <a:gdLst/>
            <a:ahLst/>
            <a:cxnLst/>
            <a:rect l="l" t="t" r="r" b="b"/>
            <a:pathLst>
              <a:path w="4256" h="4257" extrusionOk="0">
                <a:moveTo>
                  <a:pt x="1840" y="1"/>
                </a:moveTo>
                <a:lnTo>
                  <a:pt x="1495" y="116"/>
                </a:lnTo>
                <a:lnTo>
                  <a:pt x="1150" y="231"/>
                </a:lnTo>
                <a:lnTo>
                  <a:pt x="805" y="461"/>
                </a:lnTo>
                <a:lnTo>
                  <a:pt x="575" y="691"/>
                </a:lnTo>
                <a:lnTo>
                  <a:pt x="403" y="921"/>
                </a:lnTo>
                <a:lnTo>
                  <a:pt x="230" y="1208"/>
                </a:lnTo>
                <a:lnTo>
                  <a:pt x="115" y="1496"/>
                </a:lnTo>
                <a:lnTo>
                  <a:pt x="58" y="1841"/>
                </a:lnTo>
                <a:lnTo>
                  <a:pt x="0" y="2128"/>
                </a:lnTo>
                <a:lnTo>
                  <a:pt x="58" y="2473"/>
                </a:lnTo>
                <a:lnTo>
                  <a:pt x="115" y="2819"/>
                </a:lnTo>
                <a:lnTo>
                  <a:pt x="230" y="3106"/>
                </a:lnTo>
                <a:lnTo>
                  <a:pt x="403" y="3394"/>
                </a:lnTo>
                <a:lnTo>
                  <a:pt x="633" y="3624"/>
                </a:lnTo>
                <a:lnTo>
                  <a:pt x="863" y="3854"/>
                </a:lnTo>
                <a:lnTo>
                  <a:pt x="1093" y="4026"/>
                </a:lnTo>
                <a:lnTo>
                  <a:pt x="1380" y="4141"/>
                </a:lnTo>
                <a:lnTo>
                  <a:pt x="1725" y="4199"/>
                </a:lnTo>
                <a:lnTo>
                  <a:pt x="2070" y="4256"/>
                </a:lnTo>
                <a:lnTo>
                  <a:pt x="2358" y="4256"/>
                </a:lnTo>
                <a:lnTo>
                  <a:pt x="2703" y="4199"/>
                </a:lnTo>
                <a:lnTo>
                  <a:pt x="2990" y="4084"/>
                </a:lnTo>
                <a:lnTo>
                  <a:pt x="3278" y="3911"/>
                </a:lnTo>
                <a:lnTo>
                  <a:pt x="3508" y="3739"/>
                </a:lnTo>
                <a:lnTo>
                  <a:pt x="3738" y="3509"/>
                </a:lnTo>
                <a:lnTo>
                  <a:pt x="3968" y="3221"/>
                </a:lnTo>
                <a:lnTo>
                  <a:pt x="4083" y="2934"/>
                </a:lnTo>
                <a:lnTo>
                  <a:pt x="4198" y="2646"/>
                </a:lnTo>
                <a:lnTo>
                  <a:pt x="4256" y="2301"/>
                </a:lnTo>
                <a:lnTo>
                  <a:pt x="4256" y="2013"/>
                </a:lnTo>
                <a:lnTo>
                  <a:pt x="4198" y="1668"/>
                </a:lnTo>
                <a:lnTo>
                  <a:pt x="4141" y="1381"/>
                </a:lnTo>
                <a:lnTo>
                  <a:pt x="3968" y="1093"/>
                </a:lnTo>
                <a:lnTo>
                  <a:pt x="3795" y="806"/>
                </a:lnTo>
                <a:lnTo>
                  <a:pt x="3565" y="576"/>
                </a:lnTo>
                <a:lnTo>
                  <a:pt x="3278" y="346"/>
                </a:lnTo>
                <a:lnTo>
                  <a:pt x="2933" y="173"/>
                </a:lnTo>
                <a:lnTo>
                  <a:pt x="2588" y="58"/>
                </a:lnTo>
                <a:lnTo>
                  <a:pt x="2243" y="1"/>
                </a:ln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245" name="Google Shape;245;p8"/>
          <p:cNvSpPr/>
          <p:nvPr/>
        </p:nvSpPr>
        <p:spPr>
          <a:xfrm>
            <a:off x="10349695" y="457589"/>
            <a:ext cx="284892" cy="403603"/>
          </a:xfrm>
          <a:custGeom>
            <a:avLst/>
            <a:gdLst/>
            <a:ahLst/>
            <a:cxnLst/>
            <a:rect l="l" t="t" r="r" b="b"/>
            <a:pathLst>
              <a:path w="6902" h="9778" extrusionOk="0">
                <a:moveTo>
                  <a:pt x="4429" y="1"/>
                </a:moveTo>
                <a:lnTo>
                  <a:pt x="4084" y="58"/>
                </a:lnTo>
                <a:lnTo>
                  <a:pt x="3796" y="116"/>
                </a:lnTo>
                <a:lnTo>
                  <a:pt x="3451" y="231"/>
                </a:lnTo>
                <a:lnTo>
                  <a:pt x="3164" y="404"/>
                </a:lnTo>
                <a:lnTo>
                  <a:pt x="2876" y="576"/>
                </a:lnTo>
                <a:lnTo>
                  <a:pt x="2646" y="806"/>
                </a:lnTo>
                <a:lnTo>
                  <a:pt x="2416" y="1036"/>
                </a:lnTo>
                <a:lnTo>
                  <a:pt x="2244" y="1324"/>
                </a:lnTo>
                <a:lnTo>
                  <a:pt x="1956" y="1956"/>
                </a:lnTo>
                <a:lnTo>
                  <a:pt x="1726" y="2704"/>
                </a:lnTo>
                <a:lnTo>
                  <a:pt x="1611" y="3451"/>
                </a:lnTo>
                <a:lnTo>
                  <a:pt x="1496" y="4256"/>
                </a:lnTo>
                <a:lnTo>
                  <a:pt x="1439" y="5004"/>
                </a:lnTo>
                <a:lnTo>
                  <a:pt x="1381" y="6269"/>
                </a:lnTo>
                <a:lnTo>
                  <a:pt x="1266" y="6902"/>
                </a:lnTo>
                <a:lnTo>
                  <a:pt x="1151" y="7534"/>
                </a:lnTo>
                <a:lnTo>
                  <a:pt x="979" y="8109"/>
                </a:lnTo>
                <a:lnTo>
                  <a:pt x="748" y="8684"/>
                </a:lnTo>
                <a:lnTo>
                  <a:pt x="461" y="9202"/>
                </a:lnTo>
                <a:lnTo>
                  <a:pt x="1" y="9662"/>
                </a:lnTo>
                <a:lnTo>
                  <a:pt x="1" y="9720"/>
                </a:lnTo>
                <a:lnTo>
                  <a:pt x="58" y="9777"/>
                </a:lnTo>
                <a:lnTo>
                  <a:pt x="346" y="9720"/>
                </a:lnTo>
                <a:lnTo>
                  <a:pt x="979" y="9547"/>
                </a:lnTo>
                <a:lnTo>
                  <a:pt x="1784" y="9259"/>
                </a:lnTo>
                <a:lnTo>
                  <a:pt x="2531" y="8799"/>
                </a:lnTo>
                <a:lnTo>
                  <a:pt x="3279" y="8339"/>
                </a:lnTo>
                <a:lnTo>
                  <a:pt x="3969" y="7764"/>
                </a:lnTo>
                <a:lnTo>
                  <a:pt x="4601" y="7074"/>
                </a:lnTo>
                <a:lnTo>
                  <a:pt x="5176" y="6384"/>
                </a:lnTo>
                <a:lnTo>
                  <a:pt x="5694" y="5694"/>
                </a:lnTo>
                <a:lnTo>
                  <a:pt x="6097" y="4947"/>
                </a:lnTo>
                <a:lnTo>
                  <a:pt x="6327" y="4429"/>
                </a:lnTo>
                <a:lnTo>
                  <a:pt x="6557" y="3911"/>
                </a:lnTo>
                <a:lnTo>
                  <a:pt x="6729" y="3279"/>
                </a:lnTo>
                <a:lnTo>
                  <a:pt x="6844" y="2704"/>
                </a:lnTo>
                <a:lnTo>
                  <a:pt x="6902" y="2071"/>
                </a:lnTo>
                <a:lnTo>
                  <a:pt x="6844" y="1496"/>
                </a:lnTo>
                <a:lnTo>
                  <a:pt x="6729" y="1209"/>
                </a:lnTo>
                <a:lnTo>
                  <a:pt x="6614" y="979"/>
                </a:lnTo>
                <a:lnTo>
                  <a:pt x="6442" y="749"/>
                </a:lnTo>
                <a:lnTo>
                  <a:pt x="6269" y="519"/>
                </a:lnTo>
                <a:lnTo>
                  <a:pt x="5982" y="346"/>
                </a:lnTo>
                <a:lnTo>
                  <a:pt x="5694" y="173"/>
                </a:lnTo>
                <a:lnTo>
                  <a:pt x="5407" y="116"/>
                </a:lnTo>
                <a:lnTo>
                  <a:pt x="5061" y="1"/>
                </a:lnTo>
                <a:close/>
              </a:path>
            </a:pathLst>
          </a:custGeom>
          <a:solidFill>
            <a:schemeClr val="accent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246" name="Google Shape;246;p8"/>
          <p:cNvSpPr/>
          <p:nvPr/>
        </p:nvSpPr>
        <p:spPr>
          <a:xfrm>
            <a:off x="10494494" y="213108"/>
            <a:ext cx="211295" cy="166221"/>
          </a:xfrm>
          <a:custGeom>
            <a:avLst/>
            <a:gdLst/>
            <a:ahLst/>
            <a:cxnLst/>
            <a:rect l="l" t="t" r="r" b="b"/>
            <a:pathLst>
              <a:path w="5119" h="4027" extrusionOk="0">
                <a:moveTo>
                  <a:pt x="2014" y="1"/>
                </a:moveTo>
                <a:lnTo>
                  <a:pt x="1553" y="116"/>
                </a:lnTo>
                <a:lnTo>
                  <a:pt x="1151" y="231"/>
                </a:lnTo>
                <a:lnTo>
                  <a:pt x="806" y="461"/>
                </a:lnTo>
                <a:lnTo>
                  <a:pt x="518" y="748"/>
                </a:lnTo>
                <a:lnTo>
                  <a:pt x="231" y="1093"/>
                </a:lnTo>
                <a:lnTo>
                  <a:pt x="58" y="1438"/>
                </a:lnTo>
                <a:lnTo>
                  <a:pt x="1" y="1841"/>
                </a:lnTo>
                <a:lnTo>
                  <a:pt x="58" y="2244"/>
                </a:lnTo>
                <a:lnTo>
                  <a:pt x="231" y="2646"/>
                </a:lnTo>
                <a:lnTo>
                  <a:pt x="518" y="3049"/>
                </a:lnTo>
                <a:lnTo>
                  <a:pt x="863" y="3336"/>
                </a:lnTo>
                <a:lnTo>
                  <a:pt x="1266" y="3624"/>
                </a:lnTo>
                <a:lnTo>
                  <a:pt x="1668" y="3796"/>
                </a:lnTo>
                <a:lnTo>
                  <a:pt x="2129" y="3969"/>
                </a:lnTo>
                <a:lnTo>
                  <a:pt x="2646" y="4026"/>
                </a:lnTo>
                <a:lnTo>
                  <a:pt x="3106" y="3969"/>
                </a:lnTo>
                <a:lnTo>
                  <a:pt x="3566" y="3911"/>
                </a:lnTo>
                <a:lnTo>
                  <a:pt x="3969" y="3739"/>
                </a:lnTo>
                <a:lnTo>
                  <a:pt x="4314" y="3509"/>
                </a:lnTo>
                <a:lnTo>
                  <a:pt x="4659" y="3221"/>
                </a:lnTo>
                <a:lnTo>
                  <a:pt x="4889" y="2934"/>
                </a:lnTo>
                <a:lnTo>
                  <a:pt x="5061" y="2531"/>
                </a:lnTo>
                <a:lnTo>
                  <a:pt x="5119" y="2186"/>
                </a:lnTo>
                <a:lnTo>
                  <a:pt x="5061" y="1726"/>
                </a:lnTo>
                <a:lnTo>
                  <a:pt x="4889" y="1323"/>
                </a:lnTo>
                <a:lnTo>
                  <a:pt x="4601" y="978"/>
                </a:lnTo>
                <a:lnTo>
                  <a:pt x="4256" y="633"/>
                </a:lnTo>
                <a:lnTo>
                  <a:pt x="3854" y="346"/>
                </a:lnTo>
                <a:lnTo>
                  <a:pt x="3451" y="173"/>
                </a:lnTo>
                <a:lnTo>
                  <a:pt x="2991" y="58"/>
                </a:lnTo>
                <a:lnTo>
                  <a:pt x="2531" y="1"/>
                </a:lnTo>
                <a:close/>
              </a:path>
            </a:pathLst>
          </a:cu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247" name="Google Shape;247;p8"/>
          <p:cNvSpPr txBox="1">
            <a:spLocks noGrp="1"/>
          </p:cNvSpPr>
          <p:nvPr>
            <p:ph type="title"/>
          </p:nvPr>
        </p:nvSpPr>
        <p:spPr>
          <a:xfrm>
            <a:off x="2009433" y="274633"/>
            <a:ext cx="8173200" cy="1143200"/>
          </a:xfrm>
          <a:prstGeom prst="rect">
            <a:avLst/>
          </a:prstGeom>
        </p:spPr>
        <p:txBody>
          <a:bodyPr spcFirstLastPara="1" wrap="square" lIns="0" tIns="0" rIns="0" bIns="0" anchor="ctr"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r>
              <a:rPr lang="es-ES"/>
              <a:t>Haga clic para modificar el estilo de título del patrón</a:t>
            </a:r>
            <a:endParaRPr/>
          </a:p>
        </p:txBody>
      </p:sp>
      <p:sp>
        <p:nvSpPr>
          <p:cNvPr id="248" name="Google Shape;248;p8"/>
          <p:cNvSpPr txBox="1">
            <a:spLocks noGrp="1"/>
          </p:cNvSpPr>
          <p:nvPr>
            <p:ph type="sldNum" idx="12"/>
          </p:nvPr>
        </p:nvSpPr>
        <p:spPr>
          <a:xfrm>
            <a:off x="5730200" y="6333135"/>
            <a:ext cx="731600" cy="5248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F3164165-BE77-46D2-81A2-657952BBE759}" type="slidenum">
              <a:rPr lang="es-MX" smtClean="0"/>
              <a:t>‹Nº›</a:t>
            </a:fld>
            <a:endParaRPr lang="es-MX"/>
          </a:p>
        </p:txBody>
      </p:sp>
    </p:spTree>
    <p:extLst>
      <p:ext uri="{BB962C8B-B14F-4D97-AF65-F5344CB8AC3E}">
        <p14:creationId xmlns:p14="http://schemas.microsoft.com/office/powerpoint/2010/main" val="2842408732"/>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Verdadero o falso">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s-ES"/>
              <a:t>Haga clic para modificar el estilo de título del patrón</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a:t>Haga clic para modificar los estilos de texto del patrón</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s-ES"/>
              <a:t>Haga clic para modificar los estilos de texto del patrón</a:t>
            </a:r>
          </a:p>
        </p:txBody>
      </p:sp>
      <p:sp>
        <p:nvSpPr>
          <p:cNvPr id="5" name="Date Placeholder 4"/>
          <p:cNvSpPr>
            <a:spLocks noGrp="1"/>
          </p:cNvSpPr>
          <p:nvPr>
            <p:ph type="dt" sz="half" idx="10"/>
          </p:nvPr>
        </p:nvSpPr>
        <p:spPr/>
        <p:txBody>
          <a:bodyPr/>
          <a:lstStyle/>
          <a:p>
            <a:fld id="{B61BEF0D-F0BB-DE4B-95CE-6DB70DBA9567}" type="datetimeFigureOut">
              <a:rPr lang="en-US" smtClean="0"/>
              <a:pPr/>
              <a:t>3/26/2020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F3164165-BE77-46D2-81A2-657952BBE759}" type="slidenum">
              <a:rPr lang="es-MX" smtClean="0"/>
              <a:t>‹Nº›</a:t>
            </a:fld>
            <a:endParaRPr lang="es-MX"/>
          </a:p>
        </p:txBody>
      </p:sp>
    </p:spTree>
    <p:extLst>
      <p:ext uri="{BB962C8B-B14F-4D97-AF65-F5344CB8AC3E}">
        <p14:creationId xmlns:p14="http://schemas.microsoft.com/office/powerpoint/2010/main" val="69333941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ncho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3/26/2020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F3164165-BE77-46D2-81A2-657952BBE759}" type="slidenum">
              <a:rPr lang="es-MX" smtClean="0"/>
              <a:t>‹Nº›</a:t>
            </a:fld>
            <a:endParaRPr lang="es-MX"/>
          </a:p>
        </p:txBody>
      </p:sp>
    </p:spTree>
    <p:extLst>
      <p:ext uri="{BB962C8B-B14F-4D97-AF65-F5344CB8AC3E}">
        <p14:creationId xmlns:p14="http://schemas.microsoft.com/office/powerpoint/2010/main" val="1341758626"/>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3/26/2020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F3164165-BE77-46D2-81A2-657952BBE759}" type="slidenum">
              <a:rPr lang="es-MX" smtClean="0"/>
              <a:t>‹Nº›</a:t>
            </a:fld>
            <a:endParaRPr lang="es-MX"/>
          </a:p>
        </p:txBody>
      </p:sp>
    </p:spTree>
    <p:extLst>
      <p:ext uri="{BB962C8B-B14F-4D97-AF65-F5344CB8AC3E}">
        <p14:creationId xmlns:p14="http://schemas.microsoft.com/office/powerpoint/2010/main" val="2481724880"/>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dirty="0"/>
              <a:t>3/26/2020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3164165-BE77-46D2-81A2-657952BBE759}" type="slidenum">
              <a:rPr lang="es-MX" smtClean="0"/>
              <a:t>‹Nº›</a:t>
            </a:fld>
            <a:endParaRPr lang="es-MX"/>
          </a:p>
        </p:txBody>
      </p:sp>
    </p:spTree>
    <p:extLst>
      <p:ext uri="{BB962C8B-B14F-4D97-AF65-F5344CB8AC3E}">
        <p14:creationId xmlns:p14="http://schemas.microsoft.com/office/powerpoint/2010/main" val="1915568711"/>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3"/>
          <p:cNvSpPr>
            <a:spLocks noGrp="1"/>
          </p:cNvSpPr>
          <p:nvPr>
            <p:ph type="dt" sz="half" idx="10"/>
          </p:nvPr>
        </p:nvSpPr>
        <p:spPr/>
        <p:txBody>
          <a:bodyPr/>
          <a:lstStyle/>
          <a:p>
            <a:fld id="{4509A250-FF31-4206-8172-F9D3106AACB1}" type="datetimeFigureOut">
              <a:rPr lang="en-US" dirty="0"/>
              <a:t>3/26/2020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3164165-BE77-46D2-81A2-657952BBE759}" type="slidenum">
              <a:rPr lang="es-MX" smtClean="0"/>
              <a:t>‹Nº›</a:t>
            </a:fld>
            <a:endParaRPr lang="es-MX"/>
          </a:p>
        </p:txBody>
      </p:sp>
    </p:spTree>
    <p:extLst>
      <p:ext uri="{BB962C8B-B14F-4D97-AF65-F5344CB8AC3E}">
        <p14:creationId xmlns:p14="http://schemas.microsoft.com/office/powerpoint/2010/main" val="2632825266"/>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9796027F-7875-4030-9381-8BD8C4F21935}" type="datetimeFigureOut">
              <a:rPr lang="en-US" dirty="0"/>
              <a:t>3/26/2020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3164165-BE77-46D2-81A2-657952BBE759}" type="slidenum">
              <a:rPr lang="es-MX" smtClean="0"/>
              <a:t>‹Nº›</a:t>
            </a:fld>
            <a:endParaRPr lang="es-MX"/>
          </a:p>
        </p:txBody>
      </p:sp>
    </p:spTree>
    <p:extLst>
      <p:ext uri="{BB962C8B-B14F-4D97-AF65-F5344CB8AC3E}">
        <p14:creationId xmlns:p14="http://schemas.microsoft.com/office/powerpoint/2010/main" val="48552947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9796027F-7875-4030-9381-8BD8C4F21935}" type="datetimeFigureOut">
              <a:rPr lang="en-US" dirty="0"/>
              <a:t>3/26/2020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F3164165-BE77-46D2-81A2-657952BBE759}" type="slidenum">
              <a:rPr lang="es-MX" smtClean="0"/>
              <a:t>‹Nº›</a:t>
            </a:fld>
            <a:endParaRPr lang="es-MX"/>
          </a:p>
        </p:txBody>
      </p:sp>
    </p:spTree>
    <p:extLst>
      <p:ext uri="{BB962C8B-B14F-4D97-AF65-F5344CB8AC3E}">
        <p14:creationId xmlns:p14="http://schemas.microsoft.com/office/powerpoint/2010/main" val="2697310495"/>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9796027F-7875-4030-9381-8BD8C4F21935}" type="datetimeFigureOut">
              <a:rPr lang="en-US" dirty="0"/>
              <a:t>3/26/2020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F3164165-BE77-46D2-81A2-657952BBE759}" type="slidenum">
              <a:rPr lang="es-MX" smtClean="0"/>
              <a:t>‹Nº›</a:t>
            </a:fld>
            <a:endParaRPr lang="es-MX"/>
          </a:p>
        </p:txBody>
      </p:sp>
    </p:spTree>
    <p:extLst>
      <p:ext uri="{BB962C8B-B14F-4D97-AF65-F5344CB8AC3E}">
        <p14:creationId xmlns:p14="http://schemas.microsoft.com/office/powerpoint/2010/main" val="1689589507"/>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7" name="Date Placeholder 2"/>
          <p:cNvSpPr>
            <a:spLocks noGrp="1"/>
          </p:cNvSpPr>
          <p:nvPr>
            <p:ph type="dt" sz="half" idx="10"/>
          </p:nvPr>
        </p:nvSpPr>
        <p:spPr/>
        <p:txBody>
          <a:bodyPr/>
          <a:lstStyle/>
          <a:p>
            <a:fld id="{4509A250-FF31-4206-8172-F9D3106AACB1}" type="datetimeFigureOut">
              <a:rPr lang="en-US" dirty="0"/>
              <a:t>3/26/2020</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F3164165-BE77-46D2-81A2-657952BBE759}" type="slidenum">
              <a:rPr lang="es-MX" smtClean="0"/>
              <a:t>‹Nº›</a:t>
            </a:fld>
            <a:endParaRPr lang="es-MX"/>
          </a:p>
        </p:txBody>
      </p:sp>
    </p:spTree>
    <p:extLst>
      <p:ext uri="{BB962C8B-B14F-4D97-AF65-F5344CB8AC3E}">
        <p14:creationId xmlns:p14="http://schemas.microsoft.com/office/powerpoint/2010/main" val="3893073395"/>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509A250-FF31-4206-8172-F9D3106AACB1}" type="datetimeFigureOut">
              <a:rPr lang="en-US" dirty="0"/>
              <a:t>3/26/2020</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F3164165-BE77-46D2-81A2-657952BBE759}" type="slidenum">
              <a:rPr lang="es-MX" smtClean="0"/>
              <a:t>‹Nº›</a:t>
            </a:fld>
            <a:endParaRPr lang="es-MX"/>
          </a:p>
        </p:txBody>
      </p:sp>
    </p:spTree>
    <p:extLst>
      <p:ext uri="{BB962C8B-B14F-4D97-AF65-F5344CB8AC3E}">
        <p14:creationId xmlns:p14="http://schemas.microsoft.com/office/powerpoint/2010/main" val="38983357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249"/>
        <p:cNvGrpSpPr/>
        <p:nvPr/>
      </p:nvGrpSpPr>
      <p:grpSpPr>
        <a:xfrm>
          <a:off x="0" y="0"/>
          <a:ext cx="0" cy="0"/>
          <a:chOff x="0" y="0"/>
          <a:chExt cx="0" cy="0"/>
        </a:xfrm>
      </p:grpSpPr>
      <p:sp>
        <p:nvSpPr>
          <p:cNvPr id="250" name="Google Shape;250;p9"/>
          <p:cNvSpPr/>
          <p:nvPr/>
        </p:nvSpPr>
        <p:spPr>
          <a:xfrm>
            <a:off x="11675176" y="6419815"/>
            <a:ext cx="235029" cy="232635"/>
          </a:xfrm>
          <a:custGeom>
            <a:avLst/>
            <a:gdLst/>
            <a:ahLst/>
            <a:cxnLst/>
            <a:rect l="l" t="t" r="r" b="b"/>
            <a:pathLst>
              <a:path w="5694" h="5636" extrusionOk="0">
                <a:moveTo>
                  <a:pt x="2703" y="0"/>
                </a:moveTo>
                <a:lnTo>
                  <a:pt x="2185" y="58"/>
                </a:lnTo>
                <a:lnTo>
                  <a:pt x="1725" y="230"/>
                </a:lnTo>
                <a:lnTo>
                  <a:pt x="1323" y="460"/>
                </a:lnTo>
                <a:lnTo>
                  <a:pt x="978" y="690"/>
                </a:lnTo>
                <a:lnTo>
                  <a:pt x="690" y="1035"/>
                </a:lnTo>
                <a:lnTo>
                  <a:pt x="460" y="1380"/>
                </a:lnTo>
                <a:lnTo>
                  <a:pt x="230" y="1725"/>
                </a:lnTo>
                <a:lnTo>
                  <a:pt x="115" y="2128"/>
                </a:lnTo>
                <a:lnTo>
                  <a:pt x="58" y="2588"/>
                </a:lnTo>
                <a:lnTo>
                  <a:pt x="0" y="2991"/>
                </a:lnTo>
                <a:lnTo>
                  <a:pt x="58" y="3451"/>
                </a:lnTo>
                <a:lnTo>
                  <a:pt x="173" y="3853"/>
                </a:lnTo>
                <a:lnTo>
                  <a:pt x="403" y="4256"/>
                </a:lnTo>
                <a:lnTo>
                  <a:pt x="633" y="4601"/>
                </a:lnTo>
                <a:lnTo>
                  <a:pt x="920" y="4888"/>
                </a:lnTo>
                <a:lnTo>
                  <a:pt x="1265" y="5176"/>
                </a:lnTo>
                <a:lnTo>
                  <a:pt x="1610" y="5406"/>
                </a:lnTo>
                <a:lnTo>
                  <a:pt x="2013" y="5521"/>
                </a:lnTo>
                <a:lnTo>
                  <a:pt x="2415" y="5636"/>
                </a:lnTo>
                <a:lnTo>
                  <a:pt x="3278" y="5636"/>
                </a:lnTo>
                <a:lnTo>
                  <a:pt x="3738" y="5521"/>
                </a:lnTo>
                <a:lnTo>
                  <a:pt x="4141" y="5348"/>
                </a:lnTo>
                <a:lnTo>
                  <a:pt x="4486" y="5176"/>
                </a:lnTo>
                <a:lnTo>
                  <a:pt x="4831" y="4888"/>
                </a:lnTo>
                <a:lnTo>
                  <a:pt x="5118" y="4543"/>
                </a:lnTo>
                <a:lnTo>
                  <a:pt x="5348" y="4198"/>
                </a:lnTo>
                <a:lnTo>
                  <a:pt x="5521" y="3796"/>
                </a:lnTo>
                <a:lnTo>
                  <a:pt x="5636" y="3393"/>
                </a:lnTo>
                <a:lnTo>
                  <a:pt x="5693" y="2933"/>
                </a:lnTo>
                <a:lnTo>
                  <a:pt x="5693" y="2531"/>
                </a:lnTo>
                <a:lnTo>
                  <a:pt x="5578" y="2128"/>
                </a:lnTo>
                <a:lnTo>
                  <a:pt x="5463" y="1668"/>
                </a:lnTo>
                <a:lnTo>
                  <a:pt x="5233" y="1323"/>
                </a:lnTo>
                <a:lnTo>
                  <a:pt x="4946" y="920"/>
                </a:lnTo>
                <a:lnTo>
                  <a:pt x="4543" y="575"/>
                </a:lnTo>
                <a:lnTo>
                  <a:pt x="4141" y="345"/>
                </a:lnTo>
                <a:lnTo>
                  <a:pt x="3681" y="115"/>
                </a:lnTo>
                <a:lnTo>
                  <a:pt x="3220" y="0"/>
                </a:lnTo>
                <a:close/>
              </a:path>
            </a:pathLst>
          </a:custGeom>
          <a:solidFill>
            <a:schemeClr val="accent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251" name="Google Shape;251;p9"/>
          <p:cNvSpPr/>
          <p:nvPr/>
        </p:nvSpPr>
        <p:spPr>
          <a:xfrm>
            <a:off x="11455828" y="210755"/>
            <a:ext cx="401209" cy="232635"/>
          </a:xfrm>
          <a:custGeom>
            <a:avLst/>
            <a:gdLst/>
            <a:ahLst/>
            <a:cxnLst/>
            <a:rect l="l" t="t" r="r" b="b"/>
            <a:pathLst>
              <a:path w="9720" h="5636" extrusionOk="0">
                <a:moveTo>
                  <a:pt x="7477" y="0"/>
                </a:moveTo>
                <a:lnTo>
                  <a:pt x="7074" y="58"/>
                </a:lnTo>
                <a:lnTo>
                  <a:pt x="6614" y="230"/>
                </a:lnTo>
                <a:lnTo>
                  <a:pt x="6154" y="460"/>
                </a:lnTo>
                <a:lnTo>
                  <a:pt x="5752" y="690"/>
                </a:lnTo>
                <a:lnTo>
                  <a:pt x="5349" y="978"/>
                </a:lnTo>
                <a:lnTo>
                  <a:pt x="4601" y="1668"/>
                </a:lnTo>
                <a:lnTo>
                  <a:pt x="3969" y="2358"/>
                </a:lnTo>
                <a:lnTo>
                  <a:pt x="3106" y="3221"/>
                </a:lnTo>
                <a:lnTo>
                  <a:pt x="2646" y="3681"/>
                </a:lnTo>
                <a:lnTo>
                  <a:pt x="2186" y="4083"/>
                </a:lnTo>
                <a:lnTo>
                  <a:pt x="1726" y="4486"/>
                </a:lnTo>
                <a:lnTo>
                  <a:pt x="1209" y="4773"/>
                </a:lnTo>
                <a:lnTo>
                  <a:pt x="634" y="5003"/>
                </a:lnTo>
                <a:lnTo>
                  <a:pt x="1" y="5118"/>
                </a:lnTo>
                <a:lnTo>
                  <a:pt x="1" y="5176"/>
                </a:lnTo>
                <a:lnTo>
                  <a:pt x="173" y="5291"/>
                </a:lnTo>
                <a:lnTo>
                  <a:pt x="576" y="5406"/>
                </a:lnTo>
                <a:lnTo>
                  <a:pt x="1554" y="5578"/>
                </a:lnTo>
                <a:lnTo>
                  <a:pt x="2531" y="5636"/>
                </a:lnTo>
                <a:lnTo>
                  <a:pt x="3566" y="5578"/>
                </a:lnTo>
                <a:lnTo>
                  <a:pt x="4486" y="5463"/>
                </a:lnTo>
                <a:lnTo>
                  <a:pt x="5407" y="5233"/>
                </a:lnTo>
                <a:lnTo>
                  <a:pt x="6327" y="4946"/>
                </a:lnTo>
                <a:lnTo>
                  <a:pt x="7247" y="4601"/>
                </a:lnTo>
                <a:lnTo>
                  <a:pt x="7649" y="4371"/>
                </a:lnTo>
                <a:lnTo>
                  <a:pt x="8052" y="4083"/>
                </a:lnTo>
                <a:lnTo>
                  <a:pt x="8627" y="3623"/>
                </a:lnTo>
                <a:lnTo>
                  <a:pt x="8914" y="3336"/>
                </a:lnTo>
                <a:lnTo>
                  <a:pt x="9202" y="2991"/>
                </a:lnTo>
                <a:lnTo>
                  <a:pt x="9432" y="2703"/>
                </a:lnTo>
                <a:lnTo>
                  <a:pt x="9605" y="2301"/>
                </a:lnTo>
                <a:lnTo>
                  <a:pt x="9720" y="1956"/>
                </a:lnTo>
                <a:lnTo>
                  <a:pt x="9720" y="1553"/>
                </a:lnTo>
                <a:lnTo>
                  <a:pt x="9605" y="1150"/>
                </a:lnTo>
                <a:lnTo>
                  <a:pt x="9375" y="805"/>
                </a:lnTo>
                <a:lnTo>
                  <a:pt x="9087" y="518"/>
                </a:lnTo>
                <a:lnTo>
                  <a:pt x="8742" y="288"/>
                </a:lnTo>
                <a:lnTo>
                  <a:pt x="8282" y="115"/>
                </a:lnTo>
                <a:lnTo>
                  <a:pt x="7879" y="58"/>
                </a:lnTo>
                <a:lnTo>
                  <a:pt x="7477" y="0"/>
                </a:lnTo>
                <a:close/>
              </a:path>
            </a:pathLst>
          </a:cu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252" name="Google Shape;252;p9"/>
          <p:cNvSpPr/>
          <p:nvPr/>
        </p:nvSpPr>
        <p:spPr>
          <a:xfrm>
            <a:off x="635196" y="5496456"/>
            <a:ext cx="723993" cy="538867"/>
          </a:xfrm>
          <a:custGeom>
            <a:avLst/>
            <a:gdLst/>
            <a:ahLst/>
            <a:cxnLst/>
            <a:rect l="l" t="t" r="r" b="b"/>
            <a:pathLst>
              <a:path w="17540" h="13055" extrusionOk="0">
                <a:moveTo>
                  <a:pt x="17540" y="0"/>
                </a:moveTo>
                <a:lnTo>
                  <a:pt x="17482" y="58"/>
                </a:lnTo>
                <a:lnTo>
                  <a:pt x="17080" y="518"/>
                </a:lnTo>
                <a:lnTo>
                  <a:pt x="16620" y="978"/>
                </a:lnTo>
                <a:lnTo>
                  <a:pt x="16160" y="1323"/>
                </a:lnTo>
                <a:lnTo>
                  <a:pt x="15642" y="1610"/>
                </a:lnTo>
                <a:lnTo>
                  <a:pt x="15124" y="1898"/>
                </a:lnTo>
                <a:lnTo>
                  <a:pt x="14549" y="2185"/>
                </a:lnTo>
                <a:lnTo>
                  <a:pt x="13399" y="2531"/>
                </a:lnTo>
                <a:lnTo>
                  <a:pt x="12192" y="2876"/>
                </a:lnTo>
                <a:lnTo>
                  <a:pt x="10984" y="3106"/>
                </a:lnTo>
                <a:lnTo>
                  <a:pt x="9776" y="3336"/>
                </a:lnTo>
                <a:lnTo>
                  <a:pt x="8569" y="3566"/>
                </a:lnTo>
                <a:lnTo>
                  <a:pt x="6728" y="3968"/>
                </a:lnTo>
                <a:lnTo>
                  <a:pt x="5751" y="4198"/>
                </a:lnTo>
                <a:lnTo>
                  <a:pt x="4831" y="4428"/>
                </a:lnTo>
                <a:lnTo>
                  <a:pt x="3911" y="4773"/>
                </a:lnTo>
                <a:lnTo>
                  <a:pt x="3048" y="5176"/>
                </a:lnTo>
                <a:lnTo>
                  <a:pt x="2243" y="5693"/>
                </a:lnTo>
                <a:lnTo>
                  <a:pt x="1495" y="6268"/>
                </a:lnTo>
                <a:lnTo>
                  <a:pt x="1208" y="6556"/>
                </a:lnTo>
                <a:lnTo>
                  <a:pt x="978" y="6901"/>
                </a:lnTo>
                <a:lnTo>
                  <a:pt x="748" y="7246"/>
                </a:lnTo>
                <a:lnTo>
                  <a:pt x="518" y="7591"/>
                </a:lnTo>
                <a:lnTo>
                  <a:pt x="345" y="7994"/>
                </a:lnTo>
                <a:lnTo>
                  <a:pt x="173" y="8396"/>
                </a:lnTo>
                <a:lnTo>
                  <a:pt x="115" y="8856"/>
                </a:lnTo>
                <a:lnTo>
                  <a:pt x="0" y="9259"/>
                </a:lnTo>
                <a:lnTo>
                  <a:pt x="0" y="9719"/>
                </a:lnTo>
                <a:lnTo>
                  <a:pt x="0" y="10121"/>
                </a:lnTo>
                <a:lnTo>
                  <a:pt x="58" y="10524"/>
                </a:lnTo>
                <a:lnTo>
                  <a:pt x="173" y="10926"/>
                </a:lnTo>
                <a:lnTo>
                  <a:pt x="288" y="11329"/>
                </a:lnTo>
                <a:lnTo>
                  <a:pt x="518" y="11674"/>
                </a:lnTo>
                <a:lnTo>
                  <a:pt x="748" y="12019"/>
                </a:lnTo>
                <a:lnTo>
                  <a:pt x="1035" y="12307"/>
                </a:lnTo>
                <a:lnTo>
                  <a:pt x="1380" y="12537"/>
                </a:lnTo>
                <a:lnTo>
                  <a:pt x="1725" y="12709"/>
                </a:lnTo>
                <a:lnTo>
                  <a:pt x="2070" y="12882"/>
                </a:lnTo>
                <a:lnTo>
                  <a:pt x="2415" y="12997"/>
                </a:lnTo>
                <a:lnTo>
                  <a:pt x="2818" y="13054"/>
                </a:lnTo>
                <a:lnTo>
                  <a:pt x="4026" y="13054"/>
                </a:lnTo>
                <a:lnTo>
                  <a:pt x="4831" y="12939"/>
                </a:lnTo>
                <a:lnTo>
                  <a:pt x="5636" y="12767"/>
                </a:lnTo>
                <a:lnTo>
                  <a:pt x="6383" y="12537"/>
                </a:lnTo>
                <a:lnTo>
                  <a:pt x="7073" y="12307"/>
                </a:lnTo>
                <a:lnTo>
                  <a:pt x="7936" y="11904"/>
                </a:lnTo>
                <a:lnTo>
                  <a:pt x="8799" y="11444"/>
                </a:lnTo>
                <a:lnTo>
                  <a:pt x="9604" y="10984"/>
                </a:lnTo>
                <a:lnTo>
                  <a:pt x="10351" y="10409"/>
                </a:lnTo>
                <a:lnTo>
                  <a:pt x="11099" y="9834"/>
                </a:lnTo>
                <a:lnTo>
                  <a:pt x="11847" y="9201"/>
                </a:lnTo>
                <a:lnTo>
                  <a:pt x="12537" y="8511"/>
                </a:lnTo>
                <a:lnTo>
                  <a:pt x="13169" y="7879"/>
                </a:lnTo>
                <a:lnTo>
                  <a:pt x="13802" y="7131"/>
                </a:lnTo>
                <a:lnTo>
                  <a:pt x="14434" y="6383"/>
                </a:lnTo>
                <a:lnTo>
                  <a:pt x="15009" y="5578"/>
                </a:lnTo>
                <a:lnTo>
                  <a:pt x="15584" y="4773"/>
                </a:lnTo>
                <a:lnTo>
                  <a:pt x="16045" y="3968"/>
                </a:lnTo>
                <a:lnTo>
                  <a:pt x="16562" y="3106"/>
                </a:lnTo>
                <a:lnTo>
                  <a:pt x="16965" y="2185"/>
                </a:lnTo>
                <a:lnTo>
                  <a:pt x="17310" y="1323"/>
                </a:lnTo>
                <a:lnTo>
                  <a:pt x="17540" y="518"/>
                </a:lnTo>
                <a:lnTo>
                  <a:pt x="17540" y="115"/>
                </a:lnTo>
                <a:lnTo>
                  <a:pt x="17540" y="0"/>
                </a:lnTo>
                <a:close/>
              </a:path>
            </a:pathLst>
          </a:custGeom>
          <a:solidFill>
            <a:schemeClr val="accent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253" name="Google Shape;253;p9"/>
          <p:cNvSpPr/>
          <p:nvPr/>
        </p:nvSpPr>
        <p:spPr>
          <a:xfrm>
            <a:off x="587728" y="419180"/>
            <a:ext cx="348953" cy="296737"/>
          </a:xfrm>
          <a:custGeom>
            <a:avLst/>
            <a:gdLst/>
            <a:ahLst/>
            <a:cxnLst/>
            <a:rect l="l" t="t" r="r" b="b"/>
            <a:pathLst>
              <a:path w="8454" h="7189" extrusionOk="0">
                <a:moveTo>
                  <a:pt x="1840" y="0"/>
                </a:moveTo>
                <a:lnTo>
                  <a:pt x="1380" y="58"/>
                </a:lnTo>
                <a:lnTo>
                  <a:pt x="978" y="173"/>
                </a:lnTo>
                <a:lnTo>
                  <a:pt x="633" y="345"/>
                </a:lnTo>
                <a:lnTo>
                  <a:pt x="288" y="633"/>
                </a:lnTo>
                <a:lnTo>
                  <a:pt x="58" y="978"/>
                </a:lnTo>
                <a:lnTo>
                  <a:pt x="0" y="1380"/>
                </a:lnTo>
                <a:lnTo>
                  <a:pt x="0" y="1725"/>
                </a:lnTo>
                <a:lnTo>
                  <a:pt x="58" y="2128"/>
                </a:lnTo>
                <a:lnTo>
                  <a:pt x="173" y="2530"/>
                </a:lnTo>
                <a:lnTo>
                  <a:pt x="345" y="2875"/>
                </a:lnTo>
                <a:lnTo>
                  <a:pt x="575" y="3278"/>
                </a:lnTo>
                <a:lnTo>
                  <a:pt x="978" y="3853"/>
                </a:lnTo>
                <a:lnTo>
                  <a:pt x="1323" y="4256"/>
                </a:lnTo>
                <a:lnTo>
                  <a:pt x="1668" y="4601"/>
                </a:lnTo>
                <a:lnTo>
                  <a:pt x="2358" y="5176"/>
                </a:lnTo>
                <a:lnTo>
                  <a:pt x="3220" y="5693"/>
                </a:lnTo>
                <a:lnTo>
                  <a:pt x="4026" y="6153"/>
                </a:lnTo>
                <a:lnTo>
                  <a:pt x="4946" y="6556"/>
                </a:lnTo>
                <a:lnTo>
                  <a:pt x="5866" y="6843"/>
                </a:lnTo>
                <a:lnTo>
                  <a:pt x="6843" y="7073"/>
                </a:lnTo>
                <a:lnTo>
                  <a:pt x="7821" y="7188"/>
                </a:lnTo>
                <a:lnTo>
                  <a:pt x="8223" y="7188"/>
                </a:lnTo>
                <a:lnTo>
                  <a:pt x="8396" y="7131"/>
                </a:lnTo>
                <a:lnTo>
                  <a:pt x="8454" y="7131"/>
                </a:lnTo>
                <a:lnTo>
                  <a:pt x="8454" y="7073"/>
                </a:lnTo>
                <a:lnTo>
                  <a:pt x="7878" y="6786"/>
                </a:lnTo>
                <a:lnTo>
                  <a:pt x="7418" y="6441"/>
                </a:lnTo>
                <a:lnTo>
                  <a:pt x="6958" y="5981"/>
                </a:lnTo>
                <a:lnTo>
                  <a:pt x="6613" y="5463"/>
                </a:lnTo>
                <a:lnTo>
                  <a:pt x="6326" y="4946"/>
                </a:lnTo>
                <a:lnTo>
                  <a:pt x="5981" y="4371"/>
                </a:lnTo>
                <a:lnTo>
                  <a:pt x="5406" y="3335"/>
                </a:lnTo>
                <a:lnTo>
                  <a:pt x="4946" y="2473"/>
                </a:lnTo>
                <a:lnTo>
                  <a:pt x="4428" y="1668"/>
                </a:lnTo>
                <a:lnTo>
                  <a:pt x="4141" y="1265"/>
                </a:lnTo>
                <a:lnTo>
                  <a:pt x="3853" y="920"/>
                </a:lnTo>
                <a:lnTo>
                  <a:pt x="3450" y="575"/>
                </a:lnTo>
                <a:lnTo>
                  <a:pt x="3048" y="288"/>
                </a:lnTo>
                <a:lnTo>
                  <a:pt x="2703" y="115"/>
                </a:lnTo>
                <a:lnTo>
                  <a:pt x="2300" y="0"/>
                </a:ln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254" name="Google Shape;254;p9"/>
          <p:cNvSpPr/>
          <p:nvPr/>
        </p:nvSpPr>
        <p:spPr>
          <a:xfrm>
            <a:off x="1109917" y="203177"/>
            <a:ext cx="320472" cy="199408"/>
          </a:xfrm>
          <a:custGeom>
            <a:avLst/>
            <a:gdLst/>
            <a:ahLst/>
            <a:cxnLst/>
            <a:rect l="l" t="t" r="r" b="b"/>
            <a:pathLst>
              <a:path w="7764" h="4831" extrusionOk="0">
                <a:moveTo>
                  <a:pt x="1208" y="0"/>
                </a:moveTo>
                <a:lnTo>
                  <a:pt x="863" y="115"/>
                </a:lnTo>
                <a:lnTo>
                  <a:pt x="576" y="230"/>
                </a:lnTo>
                <a:lnTo>
                  <a:pt x="346" y="460"/>
                </a:lnTo>
                <a:lnTo>
                  <a:pt x="116" y="748"/>
                </a:lnTo>
                <a:lnTo>
                  <a:pt x="0" y="1035"/>
                </a:lnTo>
                <a:lnTo>
                  <a:pt x="0" y="1380"/>
                </a:lnTo>
                <a:lnTo>
                  <a:pt x="58" y="1725"/>
                </a:lnTo>
                <a:lnTo>
                  <a:pt x="173" y="2128"/>
                </a:lnTo>
                <a:lnTo>
                  <a:pt x="346" y="2415"/>
                </a:lnTo>
                <a:lnTo>
                  <a:pt x="518" y="2703"/>
                </a:lnTo>
                <a:lnTo>
                  <a:pt x="806" y="2933"/>
                </a:lnTo>
                <a:lnTo>
                  <a:pt x="1151" y="3163"/>
                </a:lnTo>
                <a:lnTo>
                  <a:pt x="1496" y="3335"/>
                </a:lnTo>
                <a:lnTo>
                  <a:pt x="1898" y="3450"/>
                </a:lnTo>
                <a:lnTo>
                  <a:pt x="2243" y="3565"/>
                </a:lnTo>
                <a:lnTo>
                  <a:pt x="3048" y="3680"/>
                </a:lnTo>
                <a:lnTo>
                  <a:pt x="3853" y="3738"/>
                </a:lnTo>
                <a:lnTo>
                  <a:pt x="4889" y="3853"/>
                </a:lnTo>
                <a:lnTo>
                  <a:pt x="5924" y="3968"/>
                </a:lnTo>
                <a:lnTo>
                  <a:pt x="6441" y="4083"/>
                </a:lnTo>
                <a:lnTo>
                  <a:pt x="6901" y="4255"/>
                </a:lnTo>
                <a:lnTo>
                  <a:pt x="7361" y="4486"/>
                </a:lnTo>
                <a:lnTo>
                  <a:pt x="7706" y="4831"/>
                </a:lnTo>
                <a:lnTo>
                  <a:pt x="7764" y="4831"/>
                </a:lnTo>
                <a:lnTo>
                  <a:pt x="7764" y="4773"/>
                </a:lnTo>
                <a:lnTo>
                  <a:pt x="7706" y="4658"/>
                </a:lnTo>
                <a:lnTo>
                  <a:pt x="7591" y="4313"/>
                </a:lnTo>
                <a:lnTo>
                  <a:pt x="7189" y="3623"/>
                </a:lnTo>
                <a:lnTo>
                  <a:pt x="6729" y="2933"/>
                </a:lnTo>
                <a:lnTo>
                  <a:pt x="6154" y="2300"/>
                </a:lnTo>
                <a:lnTo>
                  <a:pt x="5579" y="1783"/>
                </a:lnTo>
                <a:lnTo>
                  <a:pt x="4946" y="1265"/>
                </a:lnTo>
                <a:lnTo>
                  <a:pt x="4313" y="805"/>
                </a:lnTo>
                <a:lnTo>
                  <a:pt x="3623" y="460"/>
                </a:lnTo>
                <a:lnTo>
                  <a:pt x="2876" y="173"/>
                </a:lnTo>
                <a:lnTo>
                  <a:pt x="2243" y="58"/>
                </a:lnTo>
                <a:lnTo>
                  <a:pt x="1553" y="0"/>
                </a:lnTo>
                <a:close/>
              </a:path>
            </a:pathLst>
          </a:custGeom>
          <a:solidFill>
            <a:schemeClr val="accent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255" name="Google Shape;255;p9"/>
          <p:cNvSpPr/>
          <p:nvPr/>
        </p:nvSpPr>
        <p:spPr>
          <a:xfrm>
            <a:off x="628056" y="6096991"/>
            <a:ext cx="455777" cy="351347"/>
          </a:xfrm>
          <a:custGeom>
            <a:avLst/>
            <a:gdLst/>
            <a:ahLst/>
            <a:cxnLst/>
            <a:rect l="l" t="t" r="r" b="b"/>
            <a:pathLst>
              <a:path w="11042" h="8512" extrusionOk="0">
                <a:moveTo>
                  <a:pt x="10984" y="0"/>
                </a:moveTo>
                <a:lnTo>
                  <a:pt x="10984" y="58"/>
                </a:lnTo>
                <a:lnTo>
                  <a:pt x="10697" y="288"/>
                </a:lnTo>
                <a:lnTo>
                  <a:pt x="10467" y="575"/>
                </a:lnTo>
                <a:lnTo>
                  <a:pt x="9834" y="978"/>
                </a:lnTo>
                <a:lnTo>
                  <a:pt x="9202" y="1266"/>
                </a:lnTo>
                <a:lnTo>
                  <a:pt x="8512" y="1496"/>
                </a:lnTo>
                <a:lnTo>
                  <a:pt x="7822" y="1668"/>
                </a:lnTo>
                <a:lnTo>
                  <a:pt x="7074" y="1841"/>
                </a:lnTo>
                <a:lnTo>
                  <a:pt x="5636" y="2013"/>
                </a:lnTo>
                <a:lnTo>
                  <a:pt x="4716" y="2128"/>
                </a:lnTo>
                <a:lnTo>
                  <a:pt x="3854" y="2301"/>
                </a:lnTo>
                <a:lnTo>
                  <a:pt x="2991" y="2473"/>
                </a:lnTo>
                <a:lnTo>
                  <a:pt x="2128" y="2761"/>
                </a:lnTo>
                <a:lnTo>
                  <a:pt x="1783" y="2933"/>
                </a:lnTo>
                <a:lnTo>
                  <a:pt x="1438" y="3163"/>
                </a:lnTo>
                <a:lnTo>
                  <a:pt x="1151" y="3393"/>
                </a:lnTo>
                <a:lnTo>
                  <a:pt x="863" y="3623"/>
                </a:lnTo>
                <a:lnTo>
                  <a:pt x="633" y="3968"/>
                </a:lnTo>
                <a:lnTo>
                  <a:pt x="403" y="4256"/>
                </a:lnTo>
                <a:lnTo>
                  <a:pt x="231" y="4601"/>
                </a:lnTo>
                <a:lnTo>
                  <a:pt x="116" y="5003"/>
                </a:lnTo>
                <a:lnTo>
                  <a:pt x="58" y="5348"/>
                </a:lnTo>
                <a:lnTo>
                  <a:pt x="1" y="5751"/>
                </a:lnTo>
                <a:lnTo>
                  <a:pt x="58" y="6096"/>
                </a:lnTo>
                <a:lnTo>
                  <a:pt x="116" y="6499"/>
                </a:lnTo>
                <a:lnTo>
                  <a:pt x="173" y="6901"/>
                </a:lnTo>
                <a:lnTo>
                  <a:pt x="346" y="7246"/>
                </a:lnTo>
                <a:lnTo>
                  <a:pt x="518" y="7534"/>
                </a:lnTo>
                <a:lnTo>
                  <a:pt x="748" y="7821"/>
                </a:lnTo>
                <a:lnTo>
                  <a:pt x="1036" y="8051"/>
                </a:lnTo>
                <a:lnTo>
                  <a:pt x="1266" y="8224"/>
                </a:lnTo>
                <a:lnTo>
                  <a:pt x="1611" y="8396"/>
                </a:lnTo>
                <a:lnTo>
                  <a:pt x="1898" y="8454"/>
                </a:lnTo>
                <a:lnTo>
                  <a:pt x="2243" y="8511"/>
                </a:lnTo>
                <a:lnTo>
                  <a:pt x="2588" y="8511"/>
                </a:lnTo>
                <a:lnTo>
                  <a:pt x="3279" y="8396"/>
                </a:lnTo>
                <a:lnTo>
                  <a:pt x="3969" y="8224"/>
                </a:lnTo>
                <a:lnTo>
                  <a:pt x="4659" y="7936"/>
                </a:lnTo>
                <a:lnTo>
                  <a:pt x="5291" y="7649"/>
                </a:lnTo>
                <a:lnTo>
                  <a:pt x="5809" y="7361"/>
                </a:lnTo>
                <a:lnTo>
                  <a:pt x="6671" y="6844"/>
                </a:lnTo>
                <a:lnTo>
                  <a:pt x="7477" y="6211"/>
                </a:lnTo>
                <a:lnTo>
                  <a:pt x="8282" y="5521"/>
                </a:lnTo>
                <a:lnTo>
                  <a:pt x="8972" y="4716"/>
                </a:lnTo>
                <a:lnTo>
                  <a:pt x="9604" y="3911"/>
                </a:lnTo>
                <a:lnTo>
                  <a:pt x="10122" y="2991"/>
                </a:lnTo>
                <a:lnTo>
                  <a:pt x="10524" y="2071"/>
                </a:lnTo>
                <a:lnTo>
                  <a:pt x="10869" y="1150"/>
                </a:lnTo>
                <a:lnTo>
                  <a:pt x="10984" y="460"/>
                </a:lnTo>
                <a:lnTo>
                  <a:pt x="11042" y="115"/>
                </a:lnTo>
                <a:lnTo>
                  <a:pt x="10984"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256" name="Google Shape;256;p9"/>
          <p:cNvSpPr/>
          <p:nvPr/>
        </p:nvSpPr>
        <p:spPr>
          <a:xfrm>
            <a:off x="658930" y="1266547"/>
            <a:ext cx="206548" cy="458171"/>
          </a:xfrm>
          <a:custGeom>
            <a:avLst/>
            <a:gdLst/>
            <a:ahLst/>
            <a:cxnLst/>
            <a:rect l="l" t="t" r="r" b="b"/>
            <a:pathLst>
              <a:path w="5004" h="11100" extrusionOk="0">
                <a:moveTo>
                  <a:pt x="3336" y="1"/>
                </a:moveTo>
                <a:lnTo>
                  <a:pt x="3106" y="173"/>
                </a:lnTo>
                <a:lnTo>
                  <a:pt x="2646" y="576"/>
                </a:lnTo>
                <a:lnTo>
                  <a:pt x="2070" y="1208"/>
                </a:lnTo>
                <a:lnTo>
                  <a:pt x="1553" y="1899"/>
                </a:lnTo>
                <a:lnTo>
                  <a:pt x="1093" y="2704"/>
                </a:lnTo>
                <a:lnTo>
                  <a:pt x="690" y="3509"/>
                </a:lnTo>
                <a:lnTo>
                  <a:pt x="403" y="4371"/>
                </a:lnTo>
                <a:lnTo>
                  <a:pt x="173" y="5234"/>
                </a:lnTo>
                <a:lnTo>
                  <a:pt x="58" y="6097"/>
                </a:lnTo>
                <a:lnTo>
                  <a:pt x="0" y="6959"/>
                </a:lnTo>
                <a:lnTo>
                  <a:pt x="0" y="7477"/>
                </a:lnTo>
                <a:lnTo>
                  <a:pt x="58" y="8109"/>
                </a:lnTo>
                <a:lnTo>
                  <a:pt x="115" y="8742"/>
                </a:lnTo>
                <a:lnTo>
                  <a:pt x="288" y="9317"/>
                </a:lnTo>
                <a:lnTo>
                  <a:pt x="518" y="9892"/>
                </a:lnTo>
                <a:lnTo>
                  <a:pt x="805" y="10410"/>
                </a:lnTo>
                <a:lnTo>
                  <a:pt x="1035" y="10582"/>
                </a:lnTo>
                <a:lnTo>
                  <a:pt x="1208" y="10755"/>
                </a:lnTo>
                <a:lnTo>
                  <a:pt x="1495" y="10927"/>
                </a:lnTo>
                <a:lnTo>
                  <a:pt x="1725" y="10985"/>
                </a:lnTo>
                <a:lnTo>
                  <a:pt x="2070" y="11042"/>
                </a:lnTo>
                <a:lnTo>
                  <a:pt x="2416" y="11100"/>
                </a:lnTo>
                <a:lnTo>
                  <a:pt x="2703" y="11042"/>
                </a:lnTo>
                <a:lnTo>
                  <a:pt x="3048" y="10985"/>
                </a:lnTo>
                <a:lnTo>
                  <a:pt x="3336" y="10812"/>
                </a:lnTo>
                <a:lnTo>
                  <a:pt x="3681" y="10697"/>
                </a:lnTo>
                <a:lnTo>
                  <a:pt x="3911" y="10525"/>
                </a:lnTo>
                <a:lnTo>
                  <a:pt x="4198" y="10295"/>
                </a:lnTo>
                <a:lnTo>
                  <a:pt x="4428" y="10064"/>
                </a:lnTo>
                <a:lnTo>
                  <a:pt x="4601" y="9777"/>
                </a:lnTo>
                <a:lnTo>
                  <a:pt x="4773" y="9489"/>
                </a:lnTo>
                <a:lnTo>
                  <a:pt x="4888" y="9202"/>
                </a:lnTo>
                <a:lnTo>
                  <a:pt x="4946" y="8857"/>
                </a:lnTo>
                <a:lnTo>
                  <a:pt x="5003" y="8569"/>
                </a:lnTo>
                <a:lnTo>
                  <a:pt x="5003" y="7879"/>
                </a:lnTo>
                <a:lnTo>
                  <a:pt x="4888" y="7132"/>
                </a:lnTo>
                <a:lnTo>
                  <a:pt x="4716" y="6384"/>
                </a:lnTo>
                <a:lnTo>
                  <a:pt x="4428" y="5636"/>
                </a:lnTo>
                <a:lnTo>
                  <a:pt x="4141" y="4889"/>
                </a:lnTo>
                <a:lnTo>
                  <a:pt x="3681" y="3739"/>
                </a:lnTo>
                <a:lnTo>
                  <a:pt x="3508" y="3106"/>
                </a:lnTo>
                <a:lnTo>
                  <a:pt x="3336" y="2531"/>
                </a:lnTo>
                <a:lnTo>
                  <a:pt x="3221" y="1899"/>
                </a:lnTo>
                <a:lnTo>
                  <a:pt x="3163" y="1266"/>
                </a:lnTo>
                <a:lnTo>
                  <a:pt x="3278" y="633"/>
                </a:lnTo>
                <a:lnTo>
                  <a:pt x="3451" y="58"/>
                </a:lnTo>
                <a:lnTo>
                  <a:pt x="3451" y="1"/>
                </a:lnTo>
                <a:close/>
              </a:path>
            </a:pathLst>
          </a:custGeom>
          <a:solidFill>
            <a:schemeClr val="accent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257" name="Google Shape;257;p9"/>
          <p:cNvSpPr/>
          <p:nvPr/>
        </p:nvSpPr>
        <p:spPr>
          <a:xfrm>
            <a:off x="11373691" y="5185478"/>
            <a:ext cx="394068" cy="315767"/>
          </a:xfrm>
          <a:custGeom>
            <a:avLst/>
            <a:gdLst/>
            <a:ahLst/>
            <a:cxnLst/>
            <a:rect l="l" t="t" r="r" b="b"/>
            <a:pathLst>
              <a:path w="9547" h="7650" extrusionOk="0">
                <a:moveTo>
                  <a:pt x="6902" y="1"/>
                </a:moveTo>
                <a:lnTo>
                  <a:pt x="6557" y="58"/>
                </a:lnTo>
                <a:lnTo>
                  <a:pt x="6212" y="116"/>
                </a:lnTo>
                <a:lnTo>
                  <a:pt x="5924" y="231"/>
                </a:lnTo>
                <a:lnTo>
                  <a:pt x="5636" y="346"/>
                </a:lnTo>
                <a:lnTo>
                  <a:pt x="5349" y="576"/>
                </a:lnTo>
                <a:lnTo>
                  <a:pt x="4831" y="979"/>
                </a:lnTo>
                <a:lnTo>
                  <a:pt x="4371" y="1611"/>
                </a:lnTo>
                <a:lnTo>
                  <a:pt x="3911" y="2244"/>
                </a:lnTo>
                <a:lnTo>
                  <a:pt x="3566" y="2934"/>
                </a:lnTo>
                <a:lnTo>
                  <a:pt x="3221" y="3624"/>
                </a:lnTo>
                <a:lnTo>
                  <a:pt x="2646" y="4716"/>
                </a:lnTo>
                <a:lnTo>
                  <a:pt x="2301" y="5292"/>
                </a:lnTo>
                <a:lnTo>
                  <a:pt x="1956" y="5809"/>
                </a:lnTo>
                <a:lnTo>
                  <a:pt x="1553" y="6327"/>
                </a:lnTo>
                <a:lnTo>
                  <a:pt x="1151" y="6787"/>
                </a:lnTo>
                <a:lnTo>
                  <a:pt x="633" y="7132"/>
                </a:lnTo>
                <a:lnTo>
                  <a:pt x="58" y="7419"/>
                </a:lnTo>
                <a:lnTo>
                  <a:pt x="1" y="7419"/>
                </a:lnTo>
                <a:lnTo>
                  <a:pt x="58" y="7477"/>
                </a:lnTo>
                <a:lnTo>
                  <a:pt x="403" y="7534"/>
                </a:lnTo>
                <a:lnTo>
                  <a:pt x="978" y="7649"/>
                </a:lnTo>
                <a:lnTo>
                  <a:pt x="1841" y="7649"/>
                </a:lnTo>
                <a:lnTo>
                  <a:pt x="2704" y="7592"/>
                </a:lnTo>
                <a:lnTo>
                  <a:pt x="3566" y="7362"/>
                </a:lnTo>
                <a:lnTo>
                  <a:pt x="4429" y="7132"/>
                </a:lnTo>
                <a:lnTo>
                  <a:pt x="5291" y="6787"/>
                </a:lnTo>
                <a:lnTo>
                  <a:pt x="6096" y="6384"/>
                </a:lnTo>
                <a:lnTo>
                  <a:pt x="6844" y="5867"/>
                </a:lnTo>
                <a:lnTo>
                  <a:pt x="7534" y="5349"/>
                </a:lnTo>
                <a:lnTo>
                  <a:pt x="7879" y="5004"/>
                </a:lnTo>
                <a:lnTo>
                  <a:pt x="8339" y="4544"/>
                </a:lnTo>
                <a:lnTo>
                  <a:pt x="8742" y="4084"/>
                </a:lnTo>
                <a:lnTo>
                  <a:pt x="9087" y="3566"/>
                </a:lnTo>
                <a:lnTo>
                  <a:pt x="9374" y="3049"/>
                </a:lnTo>
                <a:lnTo>
                  <a:pt x="9489" y="2474"/>
                </a:lnTo>
                <a:lnTo>
                  <a:pt x="9547" y="2186"/>
                </a:lnTo>
                <a:lnTo>
                  <a:pt x="9547" y="1899"/>
                </a:lnTo>
                <a:lnTo>
                  <a:pt x="9489" y="1611"/>
                </a:lnTo>
                <a:lnTo>
                  <a:pt x="9374" y="1381"/>
                </a:lnTo>
                <a:lnTo>
                  <a:pt x="9202" y="1094"/>
                </a:lnTo>
                <a:lnTo>
                  <a:pt x="8972" y="806"/>
                </a:lnTo>
                <a:lnTo>
                  <a:pt x="8742" y="633"/>
                </a:lnTo>
                <a:lnTo>
                  <a:pt x="8454" y="403"/>
                </a:lnTo>
                <a:lnTo>
                  <a:pt x="8167" y="288"/>
                </a:lnTo>
                <a:lnTo>
                  <a:pt x="7822" y="173"/>
                </a:lnTo>
                <a:lnTo>
                  <a:pt x="7534" y="58"/>
                </a:lnTo>
                <a:lnTo>
                  <a:pt x="7247" y="1"/>
                </a:ln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258" name="Google Shape;258;p9"/>
          <p:cNvSpPr/>
          <p:nvPr/>
        </p:nvSpPr>
        <p:spPr>
          <a:xfrm>
            <a:off x="1176374" y="5767025"/>
            <a:ext cx="420196" cy="899667"/>
          </a:xfrm>
          <a:custGeom>
            <a:avLst/>
            <a:gdLst/>
            <a:ahLst/>
            <a:cxnLst/>
            <a:rect l="l" t="t" r="r" b="b"/>
            <a:pathLst>
              <a:path w="10180" h="21796" extrusionOk="0">
                <a:moveTo>
                  <a:pt x="9719" y="1"/>
                </a:moveTo>
                <a:lnTo>
                  <a:pt x="9317" y="174"/>
                </a:lnTo>
                <a:lnTo>
                  <a:pt x="8569" y="691"/>
                </a:lnTo>
                <a:lnTo>
                  <a:pt x="7477" y="1439"/>
                </a:lnTo>
                <a:lnTo>
                  <a:pt x="6499" y="2359"/>
                </a:lnTo>
                <a:lnTo>
                  <a:pt x="5521" y="3279"/>
                </a:lnTo>
                <a:lnTo>
                  <a:pt x="4659" y="4314"/>
                </a:lnTo>
                <a:lnTo>
                  <a:pt x="3854" y="5407"/>
                </a:lnTo>
                <a:lnTo>
                  <a:pt x="3049" y="6499"/>
                </a:lnTo>
                <a:lnTo>
                  <a:pt x="2358" y="7649"/>
                </a:lnTo>
                <a:lnTo>
                  <a:pt x="1726" y="8799"/>
                </a:lnTo>
                <a:lnTo>
                  <a:pt x="1266" y="9777"/>
                </a:lnTo>
                <a:lnTo>
                  <a:pt x="863" y="10755"/>
                </a:lnTo>
                <a:lnTo>
                  <a:pt x="576" y="11790"/>
                </a:lnTo>
                <a:lnTo>
                  <a:pt x="288" y="12825"/>
                </a:lnTo>
                <a:lnTo>
                  <a:pt x="116" y="13860"/>
                </a:lnTo>
                <a:lnTo>
                  <a:pt x="1" y="14895"/>
                </a:lnTo>
                <a:lnTo>
                  <a:pt x="1" y="15988"/>
                </a:lnTo>
                <a:lnTo>
                  <a:pt x="116" y="17023"/>
                </a:lnTo>
                <a:lnTo>
                  <a:pt x="288" y="17943"/>
                </a:lnTo>
                <a:lnTo>
                  <a:pt x="576" y="18806"/>
                </a:lnTo>
                <a:lnTo>
                  <a:pt x="978" y="19611"/>
                </a:lnTo>
                <a:lnTo>
                  <a:pt x="1266" y="19956"/>
                </a:lnTo>
                <a:lnTo>
                  <a:pt x="1496" y="20301"/>
                </a:lnTo>
                <a:lnTo>
                  <a:pt x="1841" y="20646"/>
                </a:lnTo>
                <a:lnTo>
                  <a:pt x="2128" y="20933"/>
                </a:lnTo>
                <a:lnTo>
                  <a:pt x="2473" y="21163"/>
                </a:lnTo>
                <a:lnTo>
                  <a:pt x="2876" y="21393"/>
                </a:lnTo>
                <a:lnTo>
                  <a:pt x="3279" y="21566"/>
                </a:lnTo>
                <a:lnTo>
                  <a:pt x="3739" y="21681"/>
                </a:lnTo>
                <a:lnTo>
                  <a:pt x="4199" y="21796"/>
                </a:lnTo>
                <a:lnTo>
                  <a:pt x="5636" y="21796"/>
                </a:lnTo>
                <a:lnTo>
                  <a:pt x="6039" y="21681"/>
                </a:lnTo>
                <a:lnTo>
                  <a:pt x="6441" y="21566"/>
                </a:lnTo>
                <a:lnTo>
                  <a:pt x="6844" y="21451"/>
                </a:lnTo>
                <a:lnTo>
                  <a:pt x="7247" y="21278"/>
                </a:lnTo>
                <a:lnTo>
                  <a:pt x="7592" y="21048"/>
                </a:lnTo>
                <a:lnTo>
                  <a:pt x="7937" y="20761"/>
                </a:lnTo>
                <a:lnTo>
                  <a:pt x="8224" y="20473"/>
                </a:lnTo>
                <a:lnTo>
                  <a:pt x="8512" y="20186"/>
                </a:lnTo>
                <a:lnTo>
                  <a:pt x="8972" y="19496"/>
                </a:lnTo>
                <a:lnTo>
                  <a:pt x="9374" y="18691"/>
                </a:lnTo>
                <a:lnTo>
                  <a:pt x="9719" y="17828"/>
                </a:lnTo>
                <a:lnTo>
                  <a:pt x="9892" y="17023"/>
                </a:lnTo>
                <a:lnTo>
                  <a:pt x="10064" y="16218"/>
                </a:lnTo>
                <a:lnTo>
                  <a:pt x="10122" y="15413"/>
                </a:lnTo>
                <a:lnTo>
                  <a:pt x="10179" y="14550"/>
                </a:lnTo>
                <a:lnTo>
                  <a:pt x="10122" y="13688"/>
                </a:lnTo>
                <a:lnTo>
                  <a:pt x="10064" y="12882"/>
                </a:lnTo>
                <a:lnTo>
                  <a:pt x="9892" y="11215"/>
                </a:lnTo>
                <a:lnTo>
                  <a:pt x="9547" y="9087"/>
                </a:lnTo>
                <a:lnTo>
                  <a:pt x="9202" y="6902"/>
                </a:lnTo>
                <a:lnTo>
                  <a:pt x="9087" y="5752"/>
                </a:lnTo>
                <a:lnTo>
                  <a:pt x="8972" y="4659"/>
                </a:lnTo>
                <a:lnTo>
                  <a:pt x="8972" y="3566"/>
                </a:lnTo>
                <a:lnTo>
                  <a:pt x="9087" y="2474"/>
                </a:lnTo>
                <a:lnTo>
                  <a:pt x="9202" y="1841"/>
                </a:lnTo>
                <a:lnTo>
                  <a:pt x="9374" y="1266"/>
                </a:lnTo>
                <a:lnTo>
                  <a:pt x="9547" y="634"/>
                </a:lnTo>
                <a:lnTo>
                  <a:pt x="9834" y="58"/>
                </a:lnTo>
                <a:lnTo>
                  <a:pt x="9834" y="1"/>
                </a:lnTo>
                <a:close/>
              </a:path>
            </a:pathLst>
          </a:custGeom>
          <a:solidFill>
            <a:schemeClr val="accent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259" name="Google Shape;259;p9"/>
          <p:cNvSpPr/>
          <p:nvPr/>
        </p:nvSpPr>
        <p:spPr>
          <a:xfrm>
            <a:off x="1788796" y="5843015"/>
            <a:ext cx="375081" cy="505639"/>
          </a:xfrm>
          <a:custGeom>
            <a:avLst/>
            <a:gdLst/>
            <a:ahLst/>
            <a:cxnLst/>
            <a:rect l="l" t="t" r="r" b="b"/>
            <a:pathLst>
              <a:path w="9087" h="12250" extrusionOk="0">
                <a:moveTo>
                  <a:pt x="288" y="0"/>
                </a:moveTo>
                <a:lnTo>
                  <a:pt x="230" y="58"/>
                </a:lnTo>
                <a:lnTo>
                  <a:pt x="173" y="288"/>
                </a:lnTo>
                <a:lnTo>
                  <a:pt x="58" y="863"/>
                </a:lnTo>
                <a:lnTo>
                  <a:pt x="0" y="1668"/>
                </a:lnTo>
                <a:lnTo>
                  <a:pt x="0" y="2530"/>
                </a:lnTo>
                <a:lnTo>
                  <a:pt x="0" y="3336"/>
                </a:lnTo>
                <a:lnTo>
                  <a:pt x="115" y="4198"/>
                </a:lnTo>
                <a:lnTo>
                  <a:pt x="288" y="5003"/>
                </a:lnTo>
                <a:lnTo>
                  <a:pt x="460" y="5808"/>
                </a:lnTo>
                <a:lnTo>
                  <a:pt x="748" y="6613"/>
                </a:lnTo>
                <a:lnTo>
                  <a:pt x="978" y="7361"/>
                </a:lnTo>
                <a:lnTo>
                  <a:pt x="1266" y="7994"/>
                </a:lnTo>
                <a:lnTo>
                  <a:pt x="1553" y="8569"/>
                </a:lnTo>
                <a:lnTo>
                  <a:pt x="1898" y="9144"/>
                </a:lnTo>
                <a:lnTo>
                  <a:pt x="2243" y="9719"/>
                </a:lnTo>
                <a:lnTo>
                  <a:pt x="2646" y="10236"/>
                </a:lnTo>
                <a:lnTo>
                  <a:pt x="3106" y="10696"/>
                </a:lnTo>
                <a:lnTo>
                  <a:pt x="3566" y="11156"/>
                </a:lnTo>
                <a:lnTo>
                  <a:pt x="4141" y="11559"/>
                </a:lnTo>
                <a:lnTo>
                  <a:pt x="4658" y="11847"/>
                </a:lnTo>
                <a:lnTo>
                  <a:pt x="5176" y="12077"/>
                </a:lnTo>
                <a:lnTo>
                  <a:pt x="5694" y="12192"/>
                </a:lnTo>
                <a:lnTo>
                  <a:pt x="6211" y="12249"/>
                </a:lnTo>
                <a:lnTo>
                  <a:pt x="6786" y="12192"/>
                </a:lnTo>
                <a:lnTo>
                  <a:pt x="7304" y="12077"/>
                </a:lnTo>
                <a:lnTo>
                  <a:pt x="7764" y="11789"/>
                </a:lnTo>
                <a:lnTo>
                  <a:pt x="8224" y="11386"/>
                </a:lnTo>
                <a:lnTo>
                  <a:pt x="8626" y="10984"/>
                </a:lnTo>
                <a:lnTo>
                  <a:pt x="8856" y="10466"/>
                </a:lnTo>
                <a:lnTo>
                  <a:pt x="9029" y="10006"/>
                </a:lnTo>
                <a:lnTo>
                  <a:pt x="9086" y="9489"/>
                </a:lnTo>
                <a:lnTo>
                  <a:pt x="9086" y="8971"/>
                </a:lnTo>
                <a:lnTo>
                  <a:pt x="8971" y="8454"/>
                </a:lnTo>
                <a:lnTo>
                  <a:pt x="8741" y="7936"/>
                </a:lnTo>
                <a:lnTo>
                  <a:pt x="8454" y="7419"/>
                </a:lnTo>
                <a:lnTo>
                  <a:pt x="8166" y="7016"/>
                </a:lnTo>
                <a:lnTo>
                  <a:pt x="7879" y="6613"/>
                </a:lnTo>
                <a:lnTo>
                  <a:pt x="7131" y="5866"/>
                </a:lnTo>
                <a:lnTo>
                  <a:pt x="6326" y="5176"/>
                </a:lnTo>
                <a:lnTo>
                  <a:pt x="5521" y="4601"/>
                </a:lnTo>
                <a:lnTo>
                  <a:pt x="4371" y="3911"/>
                </a:lnTo>
                <a:lnTo>
                  <a:pt x="3221" y="3163"/>
                </a:lnTo>
                <a:lnTo>
                  <a:pt x="2646" y="2760"/>
                </a:lnTo>
                <a:lnTo>
                  <a:pt x="2071" y="2300"/>
                </a:lnTo>
                <a:lnTo>
                  <a:pt x="1611" y="1840"/>
                </a:lnTo>
                <a:lnTo>
                  <a:pt x="1151" y="1380"/>
                </a:lnTo>
                <a:lnTo>
                  <a:pt x="690" y="748"/>
                </a:lnTo>
                <a:lnTo>
                  <a:pt x="288"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260" name="Google Shape;260;p9"/>
          <p:cNvSpPr/>
          <p:nvPr/>
        </p:nvSpPr>
        <p:spPr>
          <a:xfrm>
            <a:off x="10796891" y="6315345"/>
            <a:ext cx="424943" cy="386969"/>
          </a:xfrm>
          <a:custGeom>
            <a:avLst/>
            <a:gdLst/>
            <a:ahLst/>
            <a:cxnLst/>
            <a:rect l="l" t="t" r="r" b="b"/>
            <a:pathLst>
              <a:path w="10295" h="9375" extrusionOk="0">
                <a:moveTo>
                  <a:pt x="1" y="1"/>
                </a:moveTo>
                <a:lnTo>
                  <a:pt x="1" y="58"/>
                </a:lnTo>
                <a:lnTo>
                  <a:pt x="1" y="288"/>
                </a:lnTo>
                <a:lnTo>
                  <a:pt x="58" y="864"/>
                </a:lnTo>
                <a:lnTo>
                  <a:pt x="173" y="1554"/>
                </a:lnTo>
                <a:lnTo>
                  <a:pt x="403" y="2301"/>
                </a:lnTo>
                <a:lnTo>
                  <a:pt x="633" y="3049"/>
                </a:lnTo>
                <a:lnTo>
                  <a:pt x="978" y="3739"/>
                </a:lnTo>
                <a:lnTo>
                  <a:pt x="1323" y="4429"/>
                </a:lnTo>
                <a:lnTo>
                  <a:pt x="1668" y="5119"/>
                </a:lnTo>
                <a:lnTo>
                  <a:pt x="2128" y="5752"/>
                </a:lnTo>
                <a:lnTo>
                  <a:pt x="2531" y="6327"/>
                </a:lnTo>
                <a:lnTo>
                  <a:pt x="2934" y="6787"/>
                </a:lnTo>
                <a:lnTo>
                  <a:pt x="3336" y="7247"/>
                </a:lnTo>
                <a:lnTo>
                  <a:pt x="3796" y="7707"/>
                </a:lnTo>
                <a:lnTo>
                  <a:pt x="4256" y="8052"/>
                </a:lnTo>
                <a:lnTo>
                  <a:pt x="4716" y="8397"/>
                </a:lnTo>
                <a:lnTo>
                  <a:pt x="5234" y="8742"/>
                </a:lnTo>
                <a:lnTo>
                  <a:pt x="5809" y="8972"/>
                </a:lnTo>
                <a:lnTo>
                  <a:pt x="6384" y="9202"/>
                </a:lnTo>
                <a:lnTo>
                  <a:pt x="6901" y="9317"/>
                </a:lnTo>
                <a:lnTo>
                  <a:pt x="7419" y="9375"/>
                </a:lnTo>
                <a:lnTo>
                  <a:pt x="7937" y="9375"/>
                </a:lnTo>
                <a:lnTo>
                  <a:pt x="8397" y="9317"/>
                </a:lnTo>
                <a:lnTo>
                  <a:pt x="8857" y="9144"/>
                </a:lnTo>
                <a:lnTo>
                  <a:pt x="9259" y="8857"/>
                </a:lnTo>
                <a:lnTo>
                  <a:pt x="9662" y="8512"/>
                </a:lnTo>
                <a:lnTo>
                  <a:pt x="9949" y="8052"/>
                </a:lnTo>
                <a:lnTo>
                  <a:pt x="10179" y="7534"/>
                </a:lnTo>
                <a:lnTo>
                  <a:pt x="10294" y="7074"/>
                </a:lnTo>
                <a:lnTo>
                  <a:pt x="10294" y="6614"/>
                </a:lnTo>
                <a:lnTo>
                  <a:pt x="10237" y="6097"/>
                </a:lnTo>
                <a:lnTo>
                  <a:pt x="10064" y="5694"/>
                </a:lnTo>
                <a:lnTo>
                  <a:pt x="9834" y="5234"/>
                </a:lnTo>
                <a:lnTo>
                  <a:pt x="9547" y="4831"/>
                </a:lnTo>
                <a:lnTo>
                  <a:pt x="9144" y="4486"/>
                </a:lnTo>
                <a:lnTo>
                  <a:pt x="8799" y="4199"/>
                </a:lnTo>
                <a:lnTo>
                  <a:pt x="8397" y="3911"/>
                </a:lnTo>
                <a:lnTo>
                  <a:pt x="7592" y="3451"/>
                </a:lnTo>
                <a:lnTo>
                  <a:pt x="6671" y="3049"/>
                </a:lnTo>
                <a:lnTo>
                  <a:pt x="5809" y="2761"/>
                </a:lnTo>
                <a:lnTo>
                  <a:pt x="4601" y="2416"/>
                </a:lnTo>
                <a:lnTo>
                  <a:pt x="3394" y="2014"/>
                </a:lnTo>
                <a:lnTo>
                  <a:pt x="2819" y="1841"/>
                </a:lnTo>
                <a:lnTo>
                  <a:pt x="2186" y="1611"/>
                </a:lnTo>
                <a:lnTo>
                  <a:pt x="1668" y="1324"/>
                </a:lnTo>
                <a:lnTo>
                  <a:pt x="1093" y="979"/>
                </a:lnTo>
                <a:lnTo>
                  <a:pt x="576" y="576"/>
                </a:lnTo>
                <a:lnTo>
                  <a:pt x="58" y="58"/>
                </a:lnTo>
                <a:lnTo>
                  <a:pt x="1" y="1"/>
                </a:lnTo>
                <a:close/>
              </a:path>
            </a:pathLst>
          </a:cu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261" name="Google Shape;261;p9"/>
          <p:cNvSpPr/>
          <p:nvPr/>
        </p:nvSpPr>
        <p:spPr>
          <a:xfrm>
            <a:off x="10431346" y="6208562"/>
            <a:ext cx="213689" cy="315725"/>
          </a:xfrm>
          <a:custGeom>
            <a:avLst/>
            <a:gdLst/>
            <a:ahLst/>
            <a:cxnLst/>
            <a:rect l="l" t="t" r="r" b="b"/>
            <a:pathLst>
              <a:path w="5177" h="7649" extrusionOk="0">
                <a:moveTo>
                  <a:pt x="1" y="0"/>
                </a:moveTo>
                <a:lnTo>
                  <a:pt x="1" y="58"/>
                </a:lnTo>
                <a:lnTo>
                  <a:pt x="288" y="403"/>
                </a:lnTo>
                <a:lnTo>
                  <a:pt x="518" y="863"/>
                </a:lnTo>
                <a:lnTo>
                  <a:pt x="633" y="1265"/>
                </a:lnTo>
                <a:lnTo>
                  <a:pt x="748" y="1668"/>
                </a:lnTo>
                <a:lnTo>
                  <a:pt x="863" y="2473"/>
                </a:lnTo>
                <a:lnTo>
                  <a:pt x="1036" y="4141"/>
                </a:lnTo>
                <a:lnTo>
                  <a:pt x="1093" y="4773"/>
                </a:lnTo>
                <a:lnTo>
                  <a:pt x="1266" y="5406"/>
                </a:lnTo>
                <a:lnTo>
                  <a:pt x="1438" y="5981"/>
                </a:lnTo>
                <a:lnTo>
                  <a:pt x="1726" y="6556"/>
                </a:lnTo>
                <a:lnTo>
                  <a:pt x="1898" y="6843"/>
                </a:lnTo>
                <a:lnTo>
                  <a:pt x="2128" y="7131"/>
                </a:lnTo>
                <a:lnTo>
                  <a:pt x="2416" y="7303"/>
                </a:lnTo>
                <a:lnTo>
                  <a:pt x="2646" y="7476"/>
                </a:lnTo>
                <a:lnTo>
                  <a:pt x="2934" y="7591"/>
                </a:lnTo>
                <a:lnTo>
                  <a:pt x="3279" y="7649"/>
                </a:lnTo>
                <a:lnTo>
                  <a:pt x="3624" y="7649"/>
                </a:lnTo>
                <a:lnTo>
                  <a:pt x="3969" y="7534"/>
                </a:lnTo>
                <a:lnTo>
                  <a:pt x="4314" y="7418"/>
                </a:lnTo>
                <a:lnTo>
                  <a:pt x="4601" y="7188"/>
                </a:lnTo>
                <a:lnTo>
                  <a:pt x="4774" y="6958"/>
                </a:lnTo>
                <a:lnTo>
                  <a:pt x="4946" y="6728"/>
                </a:lnTo>
                <a:lnTo>
                  <a:pt x="5119" y="6383"/>
                </a:lnTo>
                <a:lnTo>
                  <a:pt x="5176" y="6096"/>
                </a:lnTo>
                <a:lnTo>
                  <a:pt x="5176" y="5693"/>
                </a:lnTo>
                <a:lnTo>
                  <a:pt x="5176" y="5348"/>
                </a:lnTo>
                <a:lnTo>
                  <a:pt x="5119" y="4946"/>
                </a:lnTo>
                <a:lnTo>
                  <a:pt x="5004" y="4543"/>
                </a:lnTo>
                <a:lnTo>
                  <a:pt x="4889" y="4198"/>
                </a:lnTo>
                <a:lnTo>
                  <a:pt x="4716" y="3796"/>
                </a:lnTo>
                <a:lnTo>
                  <a:pt x="4314" y="3106"/>
                </a:lnTo>
                <a:lnTo>
                  <a:pt x="3796" y="2473"/>
                </a:lnTo>
                <a:lnTo>
                  <a:pt x="3106" y="1783"/>
                </a:lnTo>
                <a:lnTo>
                  <a:pt x="2301" y="1093"/>
                </a:lnTo>
                <a:lnTo>
                  <a:pt x="1438" y="575"/>
                </a:lnTo>
                <a:lnTo>
                  <a:pt x="978" y="345"/>
                </a:lnTo>
                <a:lnTo>
                  <a:pt x="518" y="115"/>
                </a:lnTo>
                <a:lnTo>
                  <a:pt x="231" y="58"/>
                </a:lnTo>
                <a:lnTo>
                  <a:pt x="58" y="0"/>
                </a:ln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262" name="Google Shape;262;p9"/>
          <p:cNvSpPr/>
          <p:nvPr/>
        </p:nvSpPr>
        <p:spPr>
          <a:xfrm>
            <a:off x="11145844" y="5555771"/>
            <a:ext cx="852157" cy="351347"/>
          </a:xfrm>
          <a:custGeom>
            <a:avLst/>
            <a:gdLst/>
            <a:ahLst/>
            <a:cxnLst/>
            <a:rect l="l" t="t" r="r" b="b"/>
            <a:pathLst>
              <a:path w="20645" h="8512" extrusionOk="0">
                <a:moveTo>
                  <a:pt x="15699" y="1"/>
                </a:moveTo>
                <a:lnTo>
                  <a:pt x="14779" y="58"/>
                </a:lnTo>
                <a:lnTo>
                  <a:pt x="13802" y="231"/>
                </a:lnTo>
                <a:lnTo>
                  <a:pt x="12882" y="461"/>
                </a:lnTo>
                <a:lnTo>
                  <a:pt x="11962" y="806"/>
                </a:lnTo>
                <a:lnTo>
                  <a:pt x="11099" y="1151"/>
                </a:lnTo>
                <a:lnTo>
                  <a:pt x="9316" y="1899"/>
                </a:lnTo>
                <a:lnTo>
                  <a:pt x="8224" y="2416"/>
                </a:lnTo>
                <a:lnTo>
                  <a:pt x="7131" y="2934"/>
                </a:lnTo>
                <a:lnTo>
                  <a:pt x="5981" y="3451"/>
                </a:lnTo>
                <a:lnTo>
                  <a:pt x="4831" y="3854"/>
                </a:lnTo>
                <a:lnTo>
                  <a:pt x="3623" y="4256"/>
                </a:lnTo>
                <a:lnTo>
                  <a:pt x="3048" y="4371"/>
                </a:lnTo>
                <a:lnTo>
                  <a:pt x="2473" y="4429"/>
                </a:lnTo>
                <a:lnTo>
                  <a:pt x="1840" y="4486"/>
                </a:lnTo>
                <a:lnTo>
                  <a:pt x="1265" y="4429"/>
                </a:lnTo>
                <a:lnTo>
                  <a:pt x="633" y="4371"/>
                </a:lnTo>
                <a:lnTo>
                  <a:pt x="58" y="4199"/>
                </a:lnTo>
                <a:lnTo>
                  <a:pt x="0" y="4199"/>
                </a:lnTo>
                <a:lnTo>
                  <a:pt x="0" y="4314"/>
                </a:lnTo>
                <a:lnTo>
                  <a:pt x="288" y="4601"/>
                </a:lnTo>
                <a:lnTo>
                  <a:pt x="863" y="5119"/>
                </a:lnTo>
                <a:lnTo>
                  <a:pt x="1725" y="5637"/>
                </a:lnTo>
                <a:lnTo>
                  <a:pt x="2530" y="6154"/>
                </a:lnTo>
                <a:lnTo>
                  <a:pt x="3451" y="6557"/>
                </a:lnTo>
                <a:lnTo>
                  <a:pt x="4371" y="6959"/>
                </a:lnTo>
                <a:lnTo>
                  <a:pt x="5291" y="7304"/>
                </a:lnTo>
                <a:lnTo>
                  <a:pt x="6211" y="7592"/>
                </a:lnTo>
                <a:lnTo>
                  <a:pt x="7131" y="7879"/>
                </a:lnTo>
                <a:lnTo>
                  <a:pt x="8051" y="8052"/>
                </a:lnTo>
                <a:lnTo>
                  <a:pt x="8971" y="8224"/>
                </a:lnTo>
                <a:lnTo>
                  <a:pt x="9949" y="8397"/>
                </a:lnTo>
                <a:lnTo>
                  <a:pt x="10869" y="8454"/>
                </a:lnTo>
                <a:lnTo>
                  <a:pt x="11847" y="8512"/>
                </a:lnTo>
                <a:lnTo>
                  <a:pt x="12767" y="8512"/>
                </a:lnTo>
                <a:lnTo>
                  <a:pt x="13744" y="8454"/>
                </a:lnTo>
                <a:lnTo>
                  <a:pt x="14664" y="8339"/>
                </a:lnTo>
                <a:lnTo>
                  <a:pt x="15584" y="8167"/>
                </a:lnTo>
                <a:lnTo>
                  <a:pt x="16275" y="7994"/>
                </a:lnTo>
                <a:lnTo>
                  <a:pt x="17022" y="7707"/>
                </a:lnTo>
                <a:lnTo>
                  <a:pt x="17827" y="7419"/>
                </a:lnTo>
                <a:lnTo>
                  <a:pt x="18517" y="7017"/>
                </a:lnTo>
                <a:lnTo>
                  <a:pt x="19207" y="6557"/>
                </a:lnTo>
                <a:lnTo>
                  <a:pt x="19495" y="6327"/>
                </a:lnTo>
                <a:lnTo>
                  <a:pt x="19782" y="6039"/>
                </a:lnTo>
                <a:lnTo>
                  <a:pt x="20012" y="5752"/>
                </a:lnTo>
                <a:lnTo>
                  <a:pt x="20242" y="5407"/>
                </a:lnTo>
                <a:lnTo>
                  <a:pt x="20415" y="5061"/>
                </a:lnTo>
                <a:lnTo>
                  <a:pt x="20530" y="4716"/>
                </a:lnTo>
                <a:lnTo>
                  <a:pt x="20588" y="4314"/>
                </a:lnTo>
                <a:lnTo>
                  <a:pt x="20645" y="3854"/>
                </a:lnTo>
                <a:lnTo>
                  <a:pt x="20588" y="3451"/>
                </a:lnTo>
                <a:lnTo>
                  <a:pt x="20472" y="3049"/>
                </a:lnTo>
                <a:lnTo>
                  <a:pt x="20300" y="2704"/>
                </a:lnTo>
                <a:lnTo>
                  <a:pt x="20127" y="2301"/>
                </a:lnTo>
                <a:lnTo>
                  <a:pt x="19897" y="1956"/>
                </a:lnTo>
                <a:lnTo>
                  <a:pt x="19610" y="1611"/>
                </a:lnTo>
                <a:lnTo>
                  <a:pt x="19322" y="1324"/>
                </a:lnTo>
                <a:lnTo>
                  <a:pt x="18977" y="1036"/>
                </a:lnTo>
                <a:lnTo>
                  <a:pt x="18632" y="748"/>
                </a:lnTo>
                <a:lnTo>
                  <a:pt x="18230" y="576"/>
                </a:lnTo>
                <a:lnTo>
                  <a:pt x="17885" y="346"/>
                </a:lnTo>
                <a:lnTo>
                  <a:pt x="17482" y="231"/>
                </a:lnTo>
                <a:lnTo>
                  <a:pt x="17080" y="116"/>
                </a:lnTo>
                <a:lnTo>
                  <a:pt x="16677" y="58"/>
                </a:lnTo>
                <a:lnTo>
                  <a:pt x="15699" y="1"/>
                </a:lnTo>
                <a:close/>
              </a:path>
            </a:pathLst>
          </a:custGeom>
          <a:solidFill>
            <a:schemeClr val="accent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263" name="Google Shape;263;p9"/>
          <p:cNvSpPr/>
          <p:nvPr/>
        </p:nvSpPr>
        <p:spPr>
          <a:xfrm>
            <a:off x="10844360" y="5731444"/>
            <a:ext cx="726387" cy="709752"/>
          </a:xfrm>
          <a:custGeom>
            <a:avLst/>
            <a:gdLst/>
            <a:ahLst/>
            <a:cxnLst/>
            <a:rect l="l" t="t" r="r" b="b"/>
            <a:pathLst>
              <a:path w="17598" h="17195" extrusionOk="0">
                <a:moveTo>
                  <a:pt x="58" y="0"/>
                </a:moveTo>
                <a:lnTo>
                  <a:pt x="58" y="115"/>
                </a:lnTo>
                <a:lnTo>
                  <a:pt x="1" y="518"/>
                </a:lnTo>
                <a:lnTo>
                  <a:pt x="58" y="1438"/>
                </a:lnTo>
                <a:lnTo>
                  <a:pt x="231" y="2761"/>
                </a:lnTo>
                <a:lnTo>
                  <a:pt x="576" y="4083"/>
                </a:lnTo>
                <a:lnTo>
                  <a:pt x="921" y="5348"/>
                </a:lnTo>
                <a:lnTo>
                  <a:pt x="1439" y="6671"/>
                </a:lnTo>
                <a:lnTo>
                  <a:pt x="1956" y="7879"/>
                </a:lnTo>
                <a:lnTo>
                  <a:pt x="2589" y="9086"/>
                </a:lnTo>
                <a:lnTo>
                  <a:pt x="3279" y="10237"/>
                </a:lnTo>
                <a:lnTo>
                  <a:pt x="3969" y="11329"/>
                </a:lnTo>
                <a:lnTo>
                  <a:pt x="4601" y="12249"/>
                </a:lnTo>
                <a:lnTo>
                  <a:pt x="5291" y="13054"/>
                </a:lnTo>
                <a:lnTo>
                  <a:pt x="6039" y="13859"/>
                </a:lnTo>
                <a:lnTo>
                  <a:pt x="6787" y="14550"/>
                </a:lnTo>
                <a:lnTo>
                  <a:pt x="7649" y="15240"/>
                </a:lnTo>
                <a:lnTo>
                  <a:pt x="8512" y="15815"/>
                </a:lnTo>
                <a:lnTo>
                  <a:pt x="9489" y="16332"/>
                </a:lnTo>
                <a:lnTo>
                  <a:pt x="10467" y="16735"/>
                </a:lnTo>
                <a:lnTo>
                  <a:pt x="11387" y="17022"/>
                </a:lnTo>
                <a:lnTo>
                  <a:pt x="12250" y="17195"/>
                </a:lnTo>
                <a:lnTo>
                  <a:pt x="13630" y="17195"/>
                </a:lnTo>
                <a:lnTo>
                  <a:pt x="14032" y="17080"/>
                </a:lnTo>
                <a:lnTo>
                  <a:pt x="14435" y="16965"/>
                </a:lnTo>
                <a:lnTo>
                  <a:pt x="14838" y="16850"/>
                </a:lnTo>
                <a:lnTo>
                  <a:pt x="15240" y="16620"/>
                </a:lnTo>
                <a:lnTo>
                  <a:pt x="15585" y="16390"/>
                </a:lnTo>
                <a:lnTo>
                  <a:pt x="15988" y="16102"/>
                </a:lnTo>
                <a:lnTo>
                  <a:pt x="16275" y="15815"/>
                </a:lnTo>
                <a:lnTo>
                  <a:pt x="16620" y="15412"/>
                </a:lnTo>
                <a:lnTo>
                  <a:pt x="16850" y="15010"/>
                </a:lnTo>
                <a:lnTo>
                  <a:pt x="17080" y="14607"/>
                </a:lnTo>
                <a:lnTo>
                  <a:pt x="17310" y="14204"/>
                </a:lnTo>
                <a:lnTo>
                  <a:pt x="17425" y="13744"/>
                </a:lnTo>
                <a:lnTo>
                  <a:pt x="17540" y="13342"/>
                </a:lnTo>
                <a:lnTo>
                  <a:pt x="17598" y="12939"/>
                </a:lnTo>
                <a:lnTo>
                  <a:pt x="17598" y="12479"/>
                </a:lnTo>
                <a:lnTo>
                  <a:pt x="17598" y="12077"/>
                </a:lnTo>
                <a:lnTo>
                  <a:pt x="17540" y="11674"/>
                </a:lnTo>
                <a:lnTo>
                  <a:pt x="17425" y="11272"/>
                </a:lnTo>
                <a:lnTo>
                  <a:pt x="17253" y="10869"/>
                </a:lnTo>
                <a:lnTo>
                  <a:pt x="16908" y="10122"/>
                </a:lnTo>
                <a:lnTo>
                  <a:pt x="16390" y="9374"/>
                </a:lnTo>
                <a:lnTo>
                  <a:pt x="15758" y="8684"/>
                </a:lnTo>
                <a:lnTo>
                  <a:pt x="15183" y="8109"/>
                </a:lnTo>
                <a:lnTo>
                  <a:pt x="14492" y="7591"/>
                </a:lnTo>
                <a:lnTo>
                  <a:pt x="13802" y="7131"/>
                </a:lnTo>
                <a:lnTo>
                  <a:pt x="13112" y="6671"/>
                </a:lnTo>
                <a:lnTo>
                  <a:pt x="12365" y="6326"/>
                </a:lnTo>
                <a:lnTo>
                  <a:pt x="11560" y="5924"/>
                </a:lnTo>
                <a:lnTo>
                  <a:pt x="10007" y="5348"/>
                </a:lnTo>
                <a:lnTo>
                  <a:pt x="7994" y="4601"/>
                </a:lnTo>
                <a:lnTo>
                  <a:pt x="5867" y="3853"/>
                </a:lnTo>
                <a:lnTo>
                  <a:pt x="4831" y="3451"/>
                </a:lnTo>
                <a:lnTo>
                  <a:pt x="3796" y="2991"/>
                </a:lnTo>
                <a:lnTo>
                  <a:pt x="2819" y="2473"/>
                </a:lnTo>
                <a:lnTo>
                  <a:pt x="1956" y="1841"/>
                </a:lnTo>
                <a:lnTo>
                  <a:pt x="1439" y="1438"/>
                </a:lnTo>
                <a:lnTo>
                  <a:pt x="978" y="1036"/>
                </a:lnTo>
                <a:lnTo>
                  <a:pt x="518" y="518"/>
                </a:lnTo>
                <a:lnTo>
                  <a:pt x="116" y="58"/>
                </a:lnTo>
                <a:lnTo>
                  <a:pt x="58"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264" name="Google Shape;264;p9"/>
          <p:cNvSpPr/>
          <p:nvPr/>
        </p:nvSpPr>
        <p:spPr>
          <a:xfrm>
            <a:off x="10533423" y="5921318"/>
            <a:ext cx="211295" cy="166221"/>
          </a:xfrm>
          <a:custGeom>
            <a:avLst/>
            <a:gdLst/>
            <a:ahLst/>
            <a:cxnLst/>
            <a:rect l="l" t="t" r="r" b="b"/>
            <a:pathLst>
              <a:path w="5119" h="4027" extrusionOk="0">
                <a:moveTo>
                  <a:pt x="2071" y="1"/>
                </a:moveTo>
                <a:lnTo>
                  <a:pt x="1553" y="116"/>
                </a:lnTo>
                <a:lnTo>
                  <a:pt x="1208" y="231"/>
                </a:lnTo>
                <a:lnTo>
                  <a:pt x="806" y="461"/>
                </a:lnTo>
                <a:lnTo>
                  <a:pt x="518" y="748"/>
                </a:lnTo>
                <a:lnTo>
                  <a:pt x="288" y="1094"/>
                </a:lnTo>
                <a:lnTo>
                  <a:pt x="115" y="1439"/>
                </a:lnTo>
                <a:lnTo>
                  <a:pt x="0" y="1841"/>
                </a:lnTo>
                <a:lnTo>
                  <a:pt x="58" y="2244"/>
                </a:lnTo>
                <a:lnTo>
                  <a:pt x="230" y="2646"/>
                </a:lnTo>
                <a:lnTo>
                  <a:pt x="518" y="3049"/>
                </a:lnTo>
                <a:lnTo>
                  <a:pt x="863" y="3394"/>
                </a:lnTo>
                <a:lnTo>
                  <a:pt x="1266" y="3624"/>
                </a:lnTo>
                <a:lnTo>
                  <a:pt x="1726" y="3796"/>
                </a:lnTo>
                <a:lnTo>
                  <a:pt x="2186" y="3969"/>
                </a:lnTo>
                <a:lnTo>
                  <a:pt x="2646" y="4026"/>
                </a:lnTo>
                <a:lnTo>
                  <a:pt x="3106" y="3969"/>
                </a:lnTo>
                <a:lnTo>
                  <a:pt x="3566" y="3911"/>
                </a:lnTo>
                <a:lnTo>
                  <a:pt x="3968" y="3739"/>
                </a:lnTo>
                <a:lnTo>
                  <a:pt x="4313" y="3509"/>
                </a:lnTo>
                <a:lnTo>
                  <a:pt x="4659" y="3279"/>
                </a:lnTo>
                <a:lnTo>
                  <a:pt x="4889" y="2934"/>
                </a:lnTo>
                <a:lnTo>
                  <a:pt x="5061" y="2589"/>
                </a:lnTo>
                <a:lnTo>
                  <a:pt x="5119" y="2186"/>
                </a:lnTo>
                <a:lnTo>
                  <a:pt x="5119" y="1784"/>
                </a:lnTo>
                <a:lnTo>
                  <a:pt x="4946" y="1324"/>
                </a:lnTo>
                <a:lnTo>
                  <a:pt x="4659" y="979"/>
                </a:lnTo>
                <a:lnTo>
                  <a:pt x="4313" y="633"/>
                </a:lnTo>
                <a:lnTo>
                  <a:pt x="3911" y="346"/>
                </a:lnTo>
                <a:lnTo>
                  <a:pt x="3451" y="173"/>
                </a:lnTo>
                <a:lnTo>
                  <a:pt x="2991" y="58"/>
                </a:lnTo>
                <a:lnTo>
                  <a:pt x="2531" y="1"/>
                </a:lnTo>
                <a:close/>
              </a:path>
            </a:pathLst>
          </a:custGeom>
          <a:solidFill>
            <a:schemeClr val="accent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265" name="Google Shape;265;p9"/>
          <p:cNvSpPr/>
          <p:nvPr/>
        </p:nvSpPr>
        <p:spPr>
          <a:xfrm>
            <a:off x="1710453" y="6365207"/>
            <a:ext cx="147233" cy="116359"/>
          </a:xfrm>
          <a:custGeom>
            <a:avLst/>
            <a:gdLst/>
            <a:ahLst/>
            <a:cxnLst/>
            <a:rect l="l" t="t" r="r" b="b"/>
            <a:pathLst>
              <a:path w="3567" h="2819" extrusionOk="0">
                <a:moveTo>
                  <a:pt x="1381" y="1"/>
                </a:moveTo>
                <a:lnTo>
                  <a:pt x="1093" y="58"/>
                </a:lnTo>
                <a:lnTo>
                  <a:pt x="806" y="173"/>
                </a:lnTo>
                <a:lnTo>
                  <a:pt x="576" y="346"/>
                </a:lnTo>
                <a:lnTo>
                  <a:pt x="346" y="518"/>
                </a:lnTo>
                <a:lnTo>
                  <a:pt x="173" y="748"/>
                </a:lnTo>
                <a:lnTo>
                  <a:pt x="58" y="1036"/>
                </a:lnTo>
                <a:lnTo>
                  <a:pt x="1" y="1266"/>
                </a:lnTo>
                <a:lnTo>
                  <a:pt x="1" y="1553"/>
                </a:lnTo>
                <a:lnTo>
                  <a:pt x="173" y="1841"/>
                </a:lnTo>
                <a:lnTo>
                  <a:pt x="346" y="2128"/>
                </a:lnTo>
                <a:lnTo>
                  <a:pt x="576" y="2358"/>
                </a:lnTo>
                <a:lnTo>
                  <a:pt x="863" y="2531"/>
                </a:lnTo>
                <a:lnTo>
                  <a:pt x="1151" y="2646"/>
                </a:lnTo>
                <a:lnTo>
                  <a:pt x="1496" y="2761"/>
                </a:lnTo>
                <a:lnTo>
                  <a:pt x="1841" y="2818"/>
                </a:lnTo>
                <a:lnTo>
                  <a:pt x="2128" y="2818"/>
                </a:lnTo>
                <a:lnTo>
                  <a:pt x="2473" y="2703"/>
                </a:lnTo>
                <a:lnTo>
                  <a:pt x="2761" y="2646"/>
                </a:lnTo>
                <a:lnTo>
                  <a:pt x="2991" y="2473"/>
                </a:lnTo>
                <a:lnTo>
                  <a:pt x="3221" y="2301"/>
                </a:lnTo>
                <a:lnTo>
                  <a:pt x="3394" y="2071"/>
                </a:lnTo>
                <a:lnTo>
                  <a:pt x="3509" y="1783"/>
                </a:lnTo>
                <a:lnTo>
                  <a:pt x="3566" y="1496"/>
                </a:lnTo>
                <a:lnTo>
                  <a:pt x="3509" y="1208"/>
                </a:lnTo>
                <a:lnTo>
                  <a:pt x="3394" y="921"/>
                </a:lnTo>
                <a:lnTo>
                  <a:pt x="3221" y="691"/>
                </a:lnTo>
                <a:lnTo>
                  <a:pt x="2991" y="461"/>
                </a:lnTo>
                <a:lnTo>
                  <a:pt x="2703" y="288"/>
                </a:lnTo>
                <a:lnTo>
                  <a:pt x="2416" y="116"/>
                </a:lnTo>
                <a:lnTo>
                  <a:pt x="2071" y="58"/>
                </a:lnTo>
                <a:lnTo>
                  <a:pt x="1726" y="1"/>
                </a:ln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266" name="Google Shape;266;p9"/>
          <p:cNvSpPr/>
          <p:nvPr/>
        </p:nvSpPr>
        <p:spPr>
          <a:xfrm>
            <a:off x="324217" y="1534804"/>
            <a:ext cx="147233" cy="113965"/>
          </a:xfrm>
          <a:custGeom>
            <a:avLst/>
            <a:gdLst/>
            <a:ahLst/>
            <a:cxnLst/>
            <a:rect l="l" t="t" r="r" b="b"/>
            <a:pathLst>
              <a:path w="3567" h="2761" extrusionOk="0">
                <a:moveTo>
                  <a:pt x="1726" y="0"/>
                </a:moveTo>
                <a:lnTo>
                  <a:pt x="1381" y="58"/>
                </a:lnTo>
                <a:lnTo>
                  <a:pt x="1093" y="115"/>
                </a:lnTo>
                <a:lnTo>
                  <a:pt x="748" y="288"/>
                </a:lnTo>
                <a:lnTo>
                  <a:pt x="518" y="460"/>
                </a:lnTo>
                <a:lnTo>
                  <a:pt x="346" y="690"/>
                </a:lnTo>
                <a:lnTo>
                  <a:pt x="173" y="920"/>
                </a:lnTo>
                <a:lnTo>
                  <a:pt x="58" y="1150"/>
                </a:lnTo>
                <a:lnTo>
                  <a:pt x="1" y="1438"/>
                </a:lnTo>
                <a:lnTo>
                  <a:pt x="1" y="1725"/>
                </a:lnTo>
                <a:lnTo>
                  <a:pt x="116" y="2013"/>
                </a:lnTo>
                <a:lnTo>
                  <a:pt x="288" y="2243"/>
                </a:lnTo>
                <a:lnTo>
                  <a:pt x="576" y="2473"/>
                </a:lnTo>
                <a:lnTo>
                  <a:pt x="863" y="2588"/>
                </a:lnTo>
                <a:lnTo>
                  <a:pt x="1208" y="2703"/>
                </a:lnTo>
                <a:lnTo>
                  <a:pt x="1496" y="2760"/>
                </a:lnTo>
                <a:lnTo>
                  <a:pt x="2186" y="2760"/>
                </a:lnTo>
                <a:lnTo>
                  <a:pt x="2474" y="2645"/>
                </a:lnTo>
                <a:lnTo>
                  <a:pt x="2819" y="2473"/>
                </a:lnTo>
                <a:lnTo>
                  <a:pt x="3049" y="2300"/>
                </a:lnTo>
                <a:lnTo>
                  <a:pt x="3221" y="2128"/>
                </a:lnTo>
                <a:lnTo>
                  <a:pt x="3394" y="1898"/>
                </a:lnTo>
                <a:lnTo>
                  <a:pt x="3509" y="1610"/>
                </a:lnTo>
                <a:lnTo>
                  <a:pt x="3566" y="1323"/>
                </a:lnTo>
                <a:lnTo>
                  <a:pt x="3509" y="1035"/>
                </a:lnTo>
                <a:lnTo>
                  <a:pt x="3451" y="805"/>
                </a:lnTo>
                <a:lnTo>
                  <a:pt x="3221" y="518"/>
                </a:lnTo>
                <a:lnTo>
                  <a:pt x="2991" y="345"/>
                </a:lnTo>
                <a:lnTo>
                  <a:pt x="2704" y="173"/>
                </a:lnTo>
                <a:lnTo>
                  <a:pt x="2359" y="58"/>
                </a:lnTo>
                <a:lnTo>
                  <a:pt x="2071" y="0"/>
                </a:lnTo>
                <a:close/>
              </a:path>
            </a:pathLst>
          </a:custGeom>
          <a:solidFill>
            <a:srgbClr val="4CC3F8"/>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267" name="Google Shape;267;p9"/>
          <p:cNvSpPr/>
          <p:nvPr/>
        </p:nvSpPr>
        <p:spPr>
          <a:xfrm>
            <a:off x="321865" y="5688723"/>
            <a:ext cx="211295" cy="166180"/>
          </a:xfrm>
          <a:custGeom>
            <a:avLst/>
            <a:gdLst/>
            <a:ahLst/>
            <a:cxnLst/>
            <a:rect l="l" t="t" r="r" b="b"/>
            <a:pathLst>
              <a:path w="5119" h="4026" extrusionOk="0">
                <a:moveTo>
                  <a:pt x="2013" y="0"/>
                </a:moveTo>
                <a:lnTo>
                  <a:pt x="1553" y="115"/>
                </a:lnTo>
                <a:lnTo>
                  <a:pt x="1150" y="230"/>
                </a:lnTo>
                <a:lnTo>
                  <a:pt x="805" y="460"/>
                </a:lnTo>
                <a:lnTo>
                  <a:pt x="518" y="748"/>
                </a:lnTo>
                <a:lnTo>
                  <a:pt x="230" y="1093"/>
                </a:lnTo>
                <a:lnTo>
                  <a:pt x="58" y="1438"/>
                </a:lnTo>
                <a:lnTo>
                  <a:pt x="0" y="1840"/>
                </a:lnTo>
                <a:lnTo>
                  <a:pt x="58" y="2243"/>
                </a:lnTo>
                <a:lnTo>
                  <a:pt x="230" y="2646"/>
                </a:lnTo>
                <a:lnTo>
                  <a:pt x="518" y="3048"/>
                </a:lnTo>
                <a:lnTo>
                  <a:pt x="863" y="3336"/>
                </a:lnTo>
                <a:lnTo>
                  <a:pt x="1265" y="3623"/>
                </a:lnTo>
                <a:lnTo>
                  <a:pt x="1668" y="3796"/>
                </a:lnTo>
                <a:lnTo>
                  <a:pt x="2128" y="3968"/>
                </a:lnTo>
                <a:lnTo>
                  <a:pt x="2646" y="4026"/>
                </a:lnTo>
                <a:lnTo>
                  <a:pt x="3106" y="3968"/>
                </a:lnTo>
                <a:lnTo>
                  <a:pt x="3566" y="3911"/>
                </a:lnTo>
                <a:lnTo>
                  <a:pt x="3968" y="3738"/>
                </a:lnTo>
                <a:lnTo>
                  <a:pt x="4313" y="3508"/>
                </a:lnTo>
                <a:lnTo>
                  <a:pt x="4658" y="3221"/>
                </a:lnTo>
                <a:lnTo>
                  <a:pt x="4888" y="2933"/>
                </a:lnTo>
                <a:lnTo>
                  <a:pt x="5061" y="2531"/>
                </a:lnTo>
                <a:lnTo>
                  <a:pt x="5118" y="2186"/>
                </a:lnTo>
                <a:lnTo>
                  <a:pt x="5061" y="1725"/>
                </a:lnTo>
                <a:lnTo>
                  <a:pt x="4888" y="1323"/>
                </a:lnTo>
                <a:lnTo>
                  <a:pt x="4601" y="978"/>
                </a:lnTo>
                <a:lnTo>
                  <a:pt x="4256" y="633"/>
                </a:lnTo>
                <a:lnTo>
                  <a:pt x="3853" y="345"/>
                </a:lnTo>
                <a:lnTo>
                  <a:pt x="3451" y="173"/>
                </a:lnTo>
                <a:lnTo>
                  <a:pt x="2991" y="58"/>
                </a:lnTo>
                <a:lnTo>
                  <a:pt x="2531" y="0"/>
                </a:lnTo>
                <a:close/>
              </a:path>
            </a:pathLst>
          </a:cu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268" name="Google Shape;268;p9"/>
          <p:cNvSpPr/>
          <p:nvPr/>
        </p:nvSpPr>
        <p:spPr>
          <a:xfrm>
            <a:off x="226928" y="5945051"/>
            <a:ext cx="436789" cy="208943"/>
          </a:xfrm>
          <a:custGeom>
            <a:avLst/>
            <a:gdLst/>
            <a:ahLst/>
            <a:cxnLst/>
            <a:rect l="l" t="t" r="r" b="b"/>
            <a:pathLst>
              <a:path w="10582" h="5062" extrusionOk="0">
                <a:moveTo>
                  <a:pt x="2013" y="1"/>
                </a:moveTo>
                <a:lnTo>
                  <a:pt x="1610" y="116"/>
                </a:lnTo>
                <a:lnTo>
                  <a:pt x="1150" y="288"/>
                </a:lnTo>
                <a:lnTo>
                  <a:pt x="748" y="519"/>
                </a:lnTo>
                <a:lnTo>
                  <a:pt x="460" y="806"/>
                </a:lnTo>
                <a:lnTo>
                  <a:pt x="173" y="1209"/>
                </a:lnTo>
                <a:lnTo>
                  <a:pt x="0" y="1554"/>
                </a:lnTo>
                <a:lnTo>
                  <a:pt x="0" y="1784"/>
                </a:lnTo>
                <a:lnTo>
                  <a:pt x="0" y="2014"/>
                </a:lnTo>
                <a:lnTo>
                  <a:pt x="58" y="2416"/>
                </a:lnTo>
                <a:lnTo>
                  <a:pt x="230" y="2761"/>
                </a:lnTo>
                <a:lnTo>
                  <a:pt x="460" y="3106"/>
                </a:lnTo>
                <a:lnTo>
                  <a:pt x="748" y="3394"/>
                </a:lnTo>
                <a:lnTo>
                  <a:pt x="1093" y="3681"/>
                </a:lnTo>
                <a:lnTo>
                  <a:pt x="1438" y="3911"/>
                </a:lnTo>
                <a:lnTo>
                  <a:pt x="2185" y="4314"/>
                </a:lnTo>
                <a:lnTo>
                  <a:pt x="2645" y="4486"/>
                </a:lnTo>
                <a:lnTo>
                  <a:pt x="3105" y="4659"/>
                </a:lnTo>
                <a:lnTo>
                  <a:pt x="4083" y="4889"/>
                </a:lnTo>
                <a:lnTo>
                  <a:pt x="5061" y="5004"/>
                </a:lnTo>
                <a:lnTo>
                  <a:pt x="6038" y="5062"/>
                </a:lnTo>
                <a:lnTo>
                  <a:pt x="7073" y="5004"/>
                </a:lnTo>
                <a:lnTo>
                  <a:pt x="8108" y="4831"/>
                </a:lnTo>
                <a:lnTo>
                  <a:pt x="9086" y="4601"/>
                </a:lnTo>
                <a:lnTo>
                  <a:pt x="10064" y="4256"/>
                </a:lnTo>
                <a:lnTo>
                  <a:pt x="10409" y="4026"/>
                </a:lnTo>
                <a:lnTo>
                  <a:pt x="10581" y="3911"/>
                </a:lnTo>
                <a:lnTo>
                  <a:pt x="10236" y="3911"/>
                </a:lnTo>
                <a:lnTo>
                  <a:pt x="9949" y="3854"/>
                </a:lnTo>
                <a:lnTo>
                  <a:pt x="9316" y="3739"/>
                </a:lnTo>
                <a:lnTo>
                  <a:pt x="8741" y="3509"/>
                </a:lnTo>
                <a:lnTo>
                  <a:pt x="8166" y="3221"/>
                </a:lnTo>
                <a:lnTo>
                  <a:pt x="7591" y="2876"/>
                </a:lnTo>
                <a:lnTo>
                  <a:pt x="7073" y="2474"/>
                </a:lnTo>
                <a:lnTo>
                  <a:pt x="6038" y="1726"/>
                </a:lnTo>
                <a:lnTo>
                  <a:pt x="5233" y="1151"/>
                </a:lnTo>
                <a:lnTo>
                  <a:pt x="4371" y="634"/>
                </a:lnTo>
                <a:lnTo>
                  <a:pt x="3911" y="404"/>
                </a:lnTo>
                <a:lnTo>
                  <a:pt x="3450" y="231"/>
                </a:lnTo>
                <a:lnTo>
                  <a:pt x="2933" y="58"/>
                </a:lnTo>
                <a:lnTo>
                  <a:pt x="2415" y="1"/>
                </a:ln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269" name="Google Shape;269;p9"/>
          <p:cNvSpPr/>
          <p:nvPr/>
        </p:nvSpPr>
        <p:spPr>
          <a:xfrm>
            <a:off x="11358538" y="1074758"/>
            <a:ext cx="626663" cy="415449"/>
          </a:xfrm>
          <a:custGeom>
            <a:avLst/>
            <a:gdLst/>
            <a:ahLst/>
            <a:cxnLst/>
            <a:rect l="l" t="t" r="r" b="b"/>
            <a:pathLst>
              <a:path w="15182" h="10065" extrusionOk="0">
                <a:moveTo>
                  <a:pt x="1840" y="1"/>
                </a:moveTo>
                <a:lnTo>
                  <a:pt x="1035" y="58"/>
                </a:lnTo>
                <a:lnTo>
                  <a:pt x="403" y="231"/>
                </a:lnTo>
                <a:lnTo>
                  <a:pt x="58" y="346"/>
                </a:lnTo>
                <a:lnTo>
                  <a:pt x="0" y="403"/>
                </a:lnTo>
                <a:lnTo>
                  <a:pt x="58" y="403"/>
                </a:lnTo>
                <a:lnTo>
                  <a:pt x="575" y="576"/>
                </a:lnTo>
                <a:lnTo>
                  <a:pt x="1035" y="748"/>
                </a:lnTo>
                <a:lnTo>
                  <a:pt x="1495" y="921"/>
                </a:lnTo>
                <a:lnTo>
                  <a:pt x="1898" y="1208"/>
                </a:lnTo>
                <a:lnTo>
                  <a:pt x="2300" y="1496"/>
                </a:lnTo>
                <a:lnTo>
                  <a:pt x="2703" y="1783"/>
                </a:lnTo>
                <a:lnTo>
                  <a:pt x="3393" y="2473"/>
                </a:lnTo>
                <a:lnTo>
                  <a:pt x="4083" y="3278"/>
                </a:lnTo>
                <a:lnTo>
                  <a:pt x="4716" y="4084"/>
                </a:lnTo>
                <a:lnTo>
                  <a:pt x="5923" y="5636"/>
                </a:lnTo>
                <a:lnTo>
                  <a:pt x="6901" y="6901"/>
                </a:lnTo>
                <a:lnTo>
                  <a:pt x="7419" y="7476"/>
                </a:lnTo>
                <a:lnTo>
                  <a:pt x="7936" y="8052"/>
                </a:lnTo>
                <a:lnTo>
                  <a:pt x="8511" y="8627"/>
                </a:lnTo>
                <a:lnTo>
                  <a:pt x="9144" y="9087"/>
                </a:lnTo>
                <a:lnTo>
                  <a:pt x="9776" y="9547"/>
                </a:lnTo>
                <a:lnTo>
                  <a:pt x="10524" y="9834"/>
                </a:lnTo>
                <a:lnTo>
                  <a:pt x="11156" y="10007"/>
                </a:lnTo>
                <a:lnTo>
                  <a:pt x="11847" y="10064"/>
                </a:lnTo>
                <a:lnTo>
                  <a:pt x="12537" y="10007"/>
                </a:lnTo>
                <a:lnTo>
                  <a:pt x="13227" y="9834"/>
                </a:lnTo>
                <a:lnTo>
                  <a:pt x="13917" y="9547"/>
                </a:lnTo>
                <a:lnTo>
                  <a:pt x="14204" y="9317"/>
                </a:lnTo>
                <a:lnTo>
                  <a:pt x="14434" y="9144"/>
                </a:lnTo>
                <a:lnTo>
                  <a:pt x="14664" y="8857"/>
                </a:lnTo>
                <a:lnTo>
                  <a:pt x="14837" y="8569"/>
                </a:lnTo>
                <a:lnTo>
                  <a:pt x="15009" y="8282"/>
                </a:lnTo>
                <a:lnTo>
                  <a:pt x="15124" y="7937"/>
                </a:lnTo>
                <a:lnTo>
                  <a:pt x="15182" y="7649"/>
                </a:lnTo>
                <a:lnTo>
                  <a:pt x="15182" y="7304"/>
                </a:lnTo>
                <a:lnTo>
                  <a:pt x="15124" y="7016"/>
                </a:lnTo>
                <a:lnTo>
                  <a:pt x="15067" y="6729"/>
                </a:lnTo>
                <a:lnTo>
                  <a:pt x="14837" y="6096"/>
                </a:lnTo>
                <a:lnTo>
                  <a:pt x="14549" y="5521"/>
                </a:lnTo>
                <a:lnTo>
                  <a:pt x="14147" y="4946"/>
                </a:lnTo>
                <a:lnTo>
                  <a:pt x="13744" y="4429"/>
                </a:lnTo>
                <a:lnTo>
                  <a:pt x="13284" y="3969"/>
                </a:lnTo>
                <a:lnTo>
                  <a:pt x="12882" y="3566"/>
                </a:lnTo>
                <a:lnTo>
                  <a:pt x="12249" y="3048"/>
                </a:lnTo>
                <a:lnTo>
                  <a:pt x="11617" y="2588"/>
                </a:lnTo>
                <a:lnTo>
                  <a:pt x="10984" y="2186"/>
                </a:lnTo>
                <a:lnTo>
                  <a:pt x="10294" y="1841"/>
                </a:lnTo>
                <a:lnTo>
                  <a:pt x="9546" y="1496"/>
                </a:lnTo>
                <a:lnTo>
                  <a:pt x="8856" y="1208"/>
                </a:lnTo>
                <a:lnTo>
                  <a:pt x="7361" y="748"/>
                </a:lnTo>
                <a:lnTo>
                  <a:pt x="6613" y="518"/>
                </a:lnTo>
                <a:lnTo>
                  <a:pt x="5866" y="346"/>
                </a:lnTo>
                <a:lnTo>
                  <a:pt x="5061" y="173"/>
                </a:lnTo>
                <a:lnTo>
                  <a:pt x="4256" y="116"/>
                </a:lnTo>
                <a:lnTo>
                  <a:pt x="3451" y="1"/>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270" name="Google Shape;270;p9"/>
          <p:cNvSpPr/>
          <p:nvPr/>
        </p:nvSpPr>
        <p:spPr>
          <a:xfrm>
            <a:off x="10805473" y="1010655"/>
            <a:ext cx="377433" cy="178068"/>
          </a:xfrm>
          <a:custGeom>
            <a:avLst/>
            <a:gdLst/>
            <a:ahLst/>
            <a:cxnLst/>
            <a:rect l="l" t="t" r="r" b="b"/>
            <a:pathLst>
              <a:path w="9144" h="4314" extrusionOk="0">
                <a:moveTo>
                  <a:pt x="4601" y="1"/>
                </a:moveTo>
                <a:lnTo>
                  <a:pt x="3853" y="116"/>
                </a:lnTo>
                <a:lnTo>
                  <a:pt x="3163" y="231"/>
                </a:lnTo>
                <a:lnTo>
                  <a:pt x="2415" y="461"/>
                </a:lnTo>
                <a:lnTo>
                  <a:pt x="1783" y="749"/>
                </a:lnTo>
                <a:lnTo>
                  <a:pt x="1150" y="1094"/>
                </a:lnTo>
                <a:lnTo>
                  <a:pt x="575" y="1496"/>
                </a:lnTo>
                <a:lnTo>
                  <a:pt x="173" y="1841"/>
                </a:lnTo>
                <a:lnTo>
                  <a:pt x="0" y="2014"/>
                </a:lnTo>
                <a:lnTo>
                  <a:pt x="0" y="2071"/>
                </a:lnTo>
                <a:lnTo>
                  <a:pt x="58" y="2071"/>
                </a:lnTo>
                <a:lnTo>
                  <a:pt x="575" y="2014"/>
                </a:lnTo>
                <a:lnTo>
                  <a:pt x="1035" y="2014"/>
                </a:lnTo>
                <a:lnTo>
                  <a:pt x="1553" y="2129"/>
                </a:lnTo>
                <a:lnTo>
                  <a:pt x="2070" y="2244"/>
                </a:lnTo>
                <a:lnTo>
                  <a:pt x="2530" y="2474"/>
                </a:lnTo>
                <a:lnTo>
                  <a:pt x="2991" y="2704"/>
                </a:lnTo>
                <a:lnTo>
                  <a:pt x="3911" y="3221"/>
                </a:lnTo>
                <a:lnTo>
                  <a:pt x="5061" y="3796"/>
                </a:lnTo>
                <a:lnTo>
                  <a:pt x="5636" y="4026"/>
                </a:lnTo>
                <a:lnTo>
                  <a:pt x="6211" y="4199"/>
                </a:lnTo>
                <a:lnTo>
                  <a:pt x="6786" y="4314"/>
                </a:lnTo>
                <a:lnTo>
                  <a:pt x="7304" y="4256"/>
                </a:lnTo>
                <a:lnTo>
                  <a:pt x="7821" y="4084"/>
                </a:lnTo>
                <a:lnTo>
                  <a:pt x="8109" y="3969"/>
                </a:lnTo>
                <a:lnTo>
                  <a:pt x="8281" y="3796"/>
                </a:lnTo>
                <a:lnTo>
                  <a:pt x="8684" y="3394"/>
                </a:lnTo>
                <a:lnTo>
                  <a:pt x="8971" y="2934"/>
                </a:lnTo>
                <a:lnTo>
                  <a:pt x="9029" y="2646"/>
                </a:lnTo>
                <a:lnTo>
                  <a:pt x="9144" y="2416"/>
                </a:lnTo>
                <a:lnTo>
                  <a:pt x="9144" y="2129"/>
                </a:lnTo>
                <a:lnTo>
                  <a:pt x="9144" y="1899"/>
                </a:lnTo>
                <a:lnTo>
                  <a:pt x="9086" y="1669"/>
                </a:lnTo>
                <a:lnTo>
                  <a:pt x="8971" y="1439"/>
                </a:lnTo>
                <a:lnTo>
                  <a:pt x="8856" y="1209"/>
                </a:lnTo>
                <a:lnTo>
                  <a:pt x="8741" y="1036"/>
                </a:lnTo>
                <a:lnTo>
                  <a:pt x="8339" y="749"/>
                </a:lnTo>
                <a:lnTo>
                  <a:pt x="7936" y="519"/>
                </a:lnTo>
                <a:lnTo>
                  <a:pt x="7419" y="346"/>
                </a:lnTo>
                <a:lnTo>
                  <a:pt x="6958" y="173"/>
                </a:lnTo>
                <a:lnTo>
                  <a:pt x="6038" y="58"/>
                </a:lnTo>
                <a:lnTo>
                  <a:pt x="5348" y="1"/>
                </a:ln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271" name="Google Shape;271;p9"/>
          <p:cNvSpPr/>
          <p:nvPr/>
        </p:nvSpPr>
        <p:spPr>
          <a:xfrm>
            <a:off x="10719988" y="208360"/>
            <a:ext cx="448677" cy="605323"/>
          </a:xfrm>
          <a:custGeom>
            <a:avLst/>
            <a:gdLst/>
            <a:ahLst/>
            <a:cxnLst/>
            <a:rect l="l" t="t" r="r" b="b"/>
            <a:pathLst>
              <a:path w="10870" h="14665" extrusionOk="0">
                <a:moveTo>
                  <a:pt x="7304" y="1"/>
                </a:moveTo>
                <a:lnTo>
                  <a:pt x="6672" y="58"/>
                </a:lnTo>
                <a:lnTo>
                  <a:pt x="6097" y="231"/>
                </a:lnTo>
                <a:lnTo>
                  <a:pt x="5522" y="518"/>
                </a:lnTo>
                <a:lnTo>
                  <a:pt x="5004" y="921"/>
                </a:lnTo>
                <a:lnTo>
                  <a:pt x="4544" y="1381"/>
                </a:lnTo>
                <a:lnTo>
                  <a:pt x="4141" y="1956"/>
                </a:lnTo>
                <a:lnTo>
                  <a:pt x="3796" y="2474"/>
                </a:lnTo>
                <a:lnTo>
                  <a:pt x="3509" y="2991"/>
                </a:lnTo>
                <a:lnTo>
                  <a:pt x="3279" y="3566"/>
                </a:lnTo>
                <a:lnTo>
                  <a:pt x="3049" y="4199"/>
                </a:lnTo>
                <a:lnTo>
                  <a:pt x="2704" y="5406"/>
                </a:lnTo>
                <a:lnTo>
                  <a:pt x="2474" y="6614"/>
                </a:lnTo>
                <a:lnTo>
                  <a:pt x="2244" y="8224"/>
                </a:lnTo>
                <a:lnTo>
                  <a:pt x="2014" y="9892"/>
                </a:lnTo>
                <a:lnTo>
                  <a:pt x="1841" y="10697"/>
                </a:lnTo>
                <a:lnTo>
                  <a:pt x="1611" y="11502"/>
                </a:lnTo>
                <a:lnTo>
                  <a:pt x="1381" y="12307"/>
                </a:lnTo>
                <a:lnTo>
                  <a:pt x="1036" y="13055"/>
                </a:lnTo>
                <a:lnTo>
                  <a:pt x="576" y="13860"/>
                </a:lnTo>
                <a:lnTo>
                  <a:pt x="288" y="14262"/>
                </a:lnTo>
                <a:lnTo>
                  <a:pt x="1" y="14607"/>
                </a:lnTo>
                <a:lnTo>
                  <a:pt x="1" y="14665"/>
                </a:lnTo>
                <a:lnTo>
                  <a:pt x="58" y="14665"/>
                </a:lnTo>
                <a:lnTo>
                  <a:pt x="346" y="14607"/>
                </a:lnTo>
                <a:lnTo>
                  <a:pt x="1036" y="14492"/>
                </a:lnTo>
                <a:lnTo>
                  <a:pt x="1956" y="14147"/>
                </a:lnTo>
                <a:lnTo>
                  <a:pt x="2876" y="13745"/>
                </a:lnTo>
                <a:lnTo>
                  <a:pt x="3796" y="13285"/>
                </a:lnTo>
                <a:lnTo>
                  <a:pt x="4659" y="12767"/>
                </a:lnTo>
                <a:lnTo>
                  <a:pt x="5464" y="12192"/>
                </a:lnTo>
                <a:lnTo>
                  <a:pt x="6269" y="11560"/>
                </a:lnTo>
                <a:lnTo>
                  <a:pt x="7017" y="10869"/>
                </a:lnTo>
                <a:lnTo>
                  <a:pt x="7764" y="10237"/>
                </a:lnTo>
                <a:lnTo>
                  <a:pt x="8282" y="9604"/>
                </a:lnTo>
                <a:lnTo>
                  <a:pt x="8799" y="8972"/>
                </a:lnTo>
                <a:lnTo>
                  <a:pt x="9259" y="8339"/>
                </a:lnTo>
                <a:lnTo>
                  <a:pt x="9720" y="7707"/>
                </a:lnTo>
                <a:lnTo>
                  <a:pt x="10065" y="6959"/>
                </a:lnTo>
                <a:lnTo>
                  <a:pt x="10352" y="6269"/>
                </a:lnTo>
                <a:lnTo>
                  <a:pt x="10640" y="5464"/>
                </a:lnTo>
                <a:lnTo>
                  <a:pt x="10812" y="4659"/>
                </a:lnTo>
                <a:lnTo>
                  <a:pt x="10870" y="3969"/>
                </a:lnTo>
                <a:lnTo>
                  <a:pt x="10870" y="3279"/>
                </a:lnTo>
                <a:lnTo>
                  <a:pt x="10755" y="2646"/>
                </a:lnTo>
                <a:lnTo>
                  <a:pt x="10525" y="2014"/>
                </a:lnTo>
                <a:lnTo>
                  <a:pt x="10237" y="1438"/>
                </a:lnTo>
                <a:lnTo>
                  <a:pt x="9777" y="978"/>
                </a:lnTo>
                <a:lnTo>
                  <a:pt x="9547" y="748"/>
                </a:lnTo>
                <a:lnTo>
                  <a:pt x="9259" y="576"/>
                </a:lnTo>
                <a:lnTo>
                  <a:pt x="8972" y="403"/>
                </a:lnTo>
                <a:lnTo>
                  <a:pt x="8627" y="231"/>
                </a:lnTo>
                <a:lnTo>
                  <a:pt x="7937" y="58"/>
                </a:lnTo>
                <a:lnTo>
                  <a:pt x="7304" y="1"/>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272" name="Google Shape;272;p9"/>
          <p:cNvSpPr/>
          <p:nvPr/>
        </p:nvSpPr>
        <p:spPr>
          <a:xfrm>
            <a:off x="1570400" y="210278"/>
            <a:ext cx="282539" cy="379828"/>
          </a:xfrm>
          <a:custGeom>
            <a:avLst/>
            <a:gdLst/>
            <a:ahLst/>
            <a:cxnLst/>
            <a:rect l="l" t="t" r="r" b="b"/>
            <a:pathLst>
              <a:path w="6845" h="9202" extrusionOk="0">
                <a:moveTo>
                  <a:pt x="2129" y="1"/>
                </a:moveTo>
                <a:lnTo>
                  <a:pt x="1726" y="58"/>
                </a:lnTo>
                <a:lnTo>
                  <a:pt x="1323" y="173"/>
                </a:lnTo>
                <a:lnTo>
                  <a:pt x="978" y="346"/>
                </a:lnTo>
                <a:lnTo>
                  <a:pt x="633" y="633"/>
                </a:lnTo>
                <a:lnTo>
                  <a:pt x="346" y="978"/>
                </a:lnTo>
                <a:lnTo>
                  <a:pt x="173" y="1323"/>
                </a:lnTo>
                <a:lnTo>
                  <a:pt x="1" y="1726"/>
                </a:lnTo>
                <a:lnTo>
                  <a:pt x="1" y="2128"/>
                </a:lnTo>
                <a:lnTo>
                  <a:pt x="1" y="2473"/>
                </a:lnTo>
                <a:lnTo>
                  <a:pt x="116" y="2876"/>
                </a:lnTo>
                <a:lnTo>
                  <a:pt x="231" y="3278"/>
                </a:lnTo>
                <a:lnTo>
                  <a:pt x="461" y="3623"/>
                </a:lnTo>
                <a:lnTo>
                  <a:pt x="921" y="4256"/>
                </a:lnTo>
                <a:lnTo>
                  <a:pt x="1438" y="4831"/>
                </a:lnTo>
                <a:lnTo>
                  <a:pt x="2071" y="5291"/>
                </a:lnTo>
                <a:lnTo>
                  <a:pt x="2704" y="5751"/>
                </a:lnTo>
                <a:lnTo>
                  <a:pt x="4429" y="6844"/>
                </a:lnTo>
                <a:lnTo>
                  <a:pt x="5234" y="7476"/>
                </a:lnTo>
                <a:lnTo>
                  <a:pt x="5636" y="7821"/>
                </a:lnTo>
                <a:lnTo>
                  <a:pt x="5981" y="8166"/>
                </a:lnTo>
                <a:lnTo>
                  <a:pt x="6326" y="8684"/>
                </a:lnTo>
                <a:lnTo>
                  <a:pt x="6557" y="9202"/>
                </a:lnTo>
                <a:lnTo>
                  <a:pt x="6614" y="9202"/>
                </a:lnTo>
                <a:lnTo>
                  <a:pt x="6672" y="8972"/>
                </a:lnTo>
                <a:lnTo>
                  <a:pt x="6787" y="8569"/>
                </a:lnTo>
                <a:lnTo>
                  <a:pt x="6787" y="7936"/>
                </a:lnTo>
                <a:lnTo>
                  <a:pt x="6844" y="7304"/>
                </a:lnTo>
                <a:lnTo>
                  <a:pt x="6787" y="6729"/>
                </a:lnTo>
                <a:lnTo>
                  <a:pt x="6729" y="6096"/>
                </a:lnTo>
                <a:lnTo>
                  <a:pt x="6614" y="5464"/>
                </a:lnTo>
                <a:lnTo>
                  <a:pt x="6442" y="4831"/>
                </a:lnTo>
                <a:lnTo>
                  <a:pt x="6039" y="3681"/>
                </a:lnTo>
                <a:lnTo>
                  <a:pt x="5636" y="2761"/>
                </a:lnTo>
                <a:lnTo>
                  <a:pt x="5406" y="2358"/>
                </a:lnTo>
                <a:lnTo>
                  <a:pt x="5119" y="1956"/>
                </a:lnTo>
                <a:lnTo>
                  <a:pt x="4831" y="1553"/>
                </a:lnTo>
                <a:lnTo>
                  <a:pt x="4486" y="1208"/>
                </a:lnTo>
                <a:lnTo>
                  <a:pt x="4084" y="863"/>
                </a:lnTo>
                <a:lnTo>
                  <a:pt x="3681" y="576"/>
                </a:lnTo>
                <a:lnTo>
                  <a:pt x="3336" y="346"/>
                </a:lnTo>
                <a:lnTo>
                  <a:pt x="2934" y="173"/>
                </a:lnTo>
                <a:lnTo>
                  <a:pt x="2531" y="58"/>
                </a:lnTo>
                <a:lnTo>
                  <a:pt x="2129" y="1"/>
                </a:lnTo>
                <a:close/>
              </a:path>
            </a:pathLst>
          </a:custGeom>
          <a:solidFill>
            <a:schemeClr val="accent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273" name="Google Shape;273;p9"/>
          <p:cNvSpPr/>
          <p:nvPr/>
        </p:nvSpPr>
        <p:spPr>
          <a:xfrm>
            <a:off x="11030967" y="588147"/>
            <a:ext cx="761967" cy="346600"/>
          </a:xfrm>
          <a:custGeom>
            <a:avLst/>
            <a:gdLst/>
            <a:ahLst/>
            <a:cxnLst/>
            <a:rect l="l" t="t" r="r" b="b"/>
            <a:pathLst>
              <a:path w="18460" h="8397" extrusionOk="0">
                <a:moveTo>
                  <a:pt x="11674" y="1"/>
                </a:moveTo>
                <a:lnTo>
                  <a:pt x="10812" y="116"/>
                </a:lnTo>
                <a:lnTo>
                  <a:pt x="9949" y="231"/>
                </a:lnTo>
                <a:lnTo>
                  <a:pt x="9086" y="461"/>
                </a:lnTo>
                <a:lnTo>
                  <a:pt x="8224" y="691"/>
                </a:lnTo>
                <a:lnTo>
                  <a:pt x="7246" y="1036"/>
                </a:lnTo>
                <a:lnTo>
                  <a:pt x="6211" y="1438"/>
                </a:lnTo>
                <a:lnTo>
                  <a:pt x="5176" y="1956"/>
                </a:lnTo>
                <a:lnTo>
                  <a:pt x="4198" y="2474"/>
                </a:lnTo>
                <a:lnTo>
                  <a:pt x="3278" y="3049"/>
                </a:lnTo>
                <a:lnTo>
                  <a:pt x="2358" y="3681"/>
                </a:lnTo>
                <a:lnTo>
                  <a:pt x="1553" y="4371"/>
                </a:lnTo>
                <a:lnTo>
                  <a:pt x="748" y="5176"/>
                </a:lnTo>
                <a:lnTo>
                  <a:pt x="230" y="5751"/>
                </a:lnTo>
                <a:lnTo>
                  <a:pt x="58" y="6039"/>
                </a:lnTo>
                <a:lnTo>
                  <a:pt x="0" y="6096"/>
                </a:lnTo>
                <a:lnTo>
                  <a:pt x="58" y="6096"/>
                </a:lnTo>
                <a:lnTo>
                  <a:pt x="575" y="5981"/>
                </a:lnTo>
                <a:lnTo>
                  <a:pt x="1093" y="5866"/>
                </a:lnTo>
                <a:lnTo>
                  <a:pt x="2128" y="5866"/>
                </a:lnTo>
                <a:lnTo>
                  <a:pt x="3048" y="5924"/>
                </a:lnTo>
                <a:lnTo>
                  <a:pt x="3968" y="6039"/>
                </a:lnTo>
                <a:lnTo>
                  <a:pt x="4831" y="6212"/>
                </a:lnTo>
                <a:lnTo>
                  <a:pt x="5693" y="6499"/>
                </a:lnTo>
                <a:lnTo>
                  <a:pt x="7476" y="7074"/>
                </a:lnTo>
                <a:lnTo>
                  <a:pt x="9144" y="7649"/>
                </a:lnTo>
                <a:lnTo>
                  <a:pt x="10466" y="7994"/>
                </a:lnTo>
                <a:lnTo>
                  <a:pt x="11847" y="8282"/>
                </a:lnTo>
                <a:lnTo>
                  <a:pt x="12537" y="8339"/>
                </a:lnTo>
                <a:lnTo>
                  <a:pt x="13227" y="8397"/>
                </a:lnTo>
                <a:lnTo>
                  <a:pt x="13917" y="8397"/>
                </a:lnTo>
                <a:lnTo>
                  <a:pt x="14549" y="8339"/>
                </a:lnTo>
                <a:lnTo>
                  <a:pt x="15297" y="8224"/>
                </a:lnTo>
                <a:lnTo>
                  <a:pt x="15987" y="7994"/>
                </a:lnTo>
                <a:lnTo>
                  <a:pt x="16620" y="7649"/>
                </a:lnTo>
                <a:lnTo>
                  <a:pt x="17195" y="7247"/>
                </a:lnTo>
                <a:lnTo>
                  <a:pt x="17655" y="6787"/>
                </a:lnTo>
                <a:lnTo>
                  <a:pt x="18057" y="6212"/>
                </a:lnTo>
                <a:lnTo>
                  <a:pt x="18172" y="5866"/>
                </a:lnTo>
                <a:lnTo>
                  <a:pt x="18287" y="5521"/>
                </a:lnTo>
                <a:lnTo>
                  <a:pt x="18402" y="5176"/>
                </a:lnTo>
                <a:lnTo>
                  <a:pt x="18460" y="4774"/>
                </a:lnTo>
                <a:lnTo>
                  <a:pt x="18460" y="4371"/>
                </a:lnTo>
                <a:lnTo>
                  <a:pt x="18460" y="3969"/>
                </a:lnTo>
                <a:lnTo>
                  <a:pt x="18402" y="3566"/>
                </a:lnTo>
                <a:lnTo>
                  <a:pt x="18345" y="3221"/>
                </a:lnTo>
                <a:lnTo>
                  <a:pt x="18230" y="2876"/>
                </a:lnTo>
                <a:lnTo>
                  <a:pt x="18057" y="2589"/>
                </a:lnTo>
                <a:lnTo>
                  <a:pt x="17655" y="2014"/>
                </a:lnTo>
                <a:lnTo>
                  <a:pt x="17137" y="1496"/>
                </a:lnTo>
                <a:lnTo>
                  <a:pt x="16562" y="1036"/>
                </a:lnTo>
                <a:lnTo>
                  <a:pt x="15872" y="691"/>
                </a:lnTo>
                <a:lnTo>
                  <a:pt x="15182" y="403"/>
                </a:lnTo>
                <a:lnTo>
                  <a:pt x="14319" y="173"/>
                </a:lnTo>
                <a:lnTo>
                  <a:pt x="13457" y="58"/>
                </a:lnTo>
                <a:lnTo>
                  <a:pt x="12594" y="1"/>
                </a:lnTo>
                <a:close/>
              </a:path>
            </a:pathLst>
          </a:custGeom>
          <a:solidFill>
            <a:schemeClr val="accent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274" name="Google Shape;274;p9"/>
          <p:cNvSpPr/>
          <p:nvPr/>
        </p:nvSpPr>
        <p:spPr>
          <a:xfrm>
            <a:off x="203194" y="803712"/>
            <a:ext cx="847409" cy="602928"/>
          </a:xfrm>
          <a:custGeom>
            <a:avLst/>
            <a:gdLst/>
            <a:ahLst/>
            <a:cxnLst/>
            <a:rect l="l" t="t" r="r" b="b"/>
            <a:pathLst>
              <a:path w="20530" h="14607" extrusionOk="0">
                <a:moveTo>
                  <a:pt x="18000" y="0"/>
                </a:moveTo>
                <a:lnTo>
                  <a:pt x="16907" y="58"/>
                </a:lnTo>
                <a:lnTo>
                  <a:pt x="15814" y="115"/>
                </a:lnTo>
                <a:lnTo>
                  <a:pt x="14664" y="288"/>
                </a:lnTo>
                <a:lnTo>
                  <a:pt x="13572" y="460"/>
                </a:lnTo>
                <a:lnTo>
                  <a:pt x="12479" y="748"/>
                </a:lnTo>
                <a:lnTo>
                  <a:pt x="11444" y="1035"/>
                </a:lnTo>
                <a:lnTo>
                  <a:pt x="10409" y="1380"/>
                </a:lnTo>
                <a:lnTo>
                  <a:pt x="9374" y="1725"/>
                </a:lnTo>
                <a:lnTo>
                  <a:pt x="8396" y="2128"/>
                </a:lnTo>
                <a:lnTo>
                  <a:pt x="7418" y="2588"/>
                </a:lnTo>
                <a:lnTo>
                  <a:pt x="6441" y="3048"/>
                </a:lnTo>
                <a:lnTo>
                  <a:pt x="5521" y="3623"/>
                </a:lnTo>
                <a:lnTo>
                  <a:pt x="4601" y="4256"/>
                </a:lnTo>
                <a:lnTo>
                  <a:pt x="3795" y="4888"/>
                </a:lnTo>
                <a:lnTo>
                  <a:pt x="2990" y="5636"/>
                </a:lnTo>
                <a:lnTo>
                  <a:pt x="2415" y="6211"/>
                </a:lnTo>
                <a:lnTo>
                  <a:pt x="1840" y="6901"/>
                </a:lnTo>
                <a:lnTo>
                  <a:pt x="1265" y="7648"/>
                </a:lnTo>
                <a:lnTo>
                  <a:pt x="748" y="8454"/>
                </a:lnTo>
                <a:lnTo>
                  <a:pt x="345" y="9259"/>
                </a:lnTo>
                <a:lnTo>
                  <a:pt x="230" y="9719"/>
                </a:lnTo>
                <a:lnTo>
                  <a:pt x="115" y="10121"/>
                </a:lnTo>
                <a:lnTo>
                  <a:pt x="58" y="10581"/>
                </a:lnTo>
                <a:lnTo>
                  <a:pt x="0" y="10984"/>
                </a:lnTo>
                <a:lnTo>
                  <a:pt x="58" y="11444"/>
                </a:lnTo>
                <a:lnTo>
                  <a:pt x="173" y="11846"/>
                </a:lnTo>
                <a:lnTo>
                  <a:pt x="345" y="12306"/>
                </a:lnTo>
                <a:lnTo>
                  <a:pt x="518" y="12709"/>
                </a:lnTo>
                <a:lnTo>
                  <a:pt x="805" y="13112"/>
                </a:lnTo>
                <a:lnTo>
                  <a:pt x="1150" y="13457"/>
                </a:lnTo>
                <a:lnTo>
                  <a:pt x="1553" y="13744"/>
                </a:lnTo>
                <a:lnTo>
                  <a:pt x="1955" y="13974"/>
                </a:lnTo>
                <a:lnTo>
                  <a:pt x="2358" y="14204"/>
                </a:lnTo>
                <a:lnTo>
                  <a:pt x="2818" y="14319"/>
                </a:lnTo>
                <a:lnTo>
                  <a:pt x="3335" y="14492"/>
                </a:lnTo>
                <a:lnTo>
                  <a:pt x="3795" y="14549"/>
                </a:lnTo>
                <a:lnTo>
                  <a:pt x="4313" y="14607"/>
                </a:lnTo>
                <a:lnTo>
                  <a:pt x="4831" y="14607"/>
                </a:lnTo>
                <a:lnTo>
                  <a:pt x="5291" y="14549"/>
                </a:lnTo>
                <a:lnTo>
                  <a:pt x="5751" y="14492"/>
                </a:lnTo>
                <a:lnTo>
                  <a:pt x="6211" y="14377"/>
                </a:lnTo>
                <a:lnTo>
                  <a:pt x="6613" y="14204"/>
                </a:lnTo>
                <a:lnTo>
                  <a:pt x="7131" y="13974"/>
                </a:lnTo>
                <a:lnTo>
                  <a:pt x="7591" y="13687"/>
                </a:lnTo>
                <a:lnTo>
                  <a:pt x="8511" y="13054"/>
                </a:lnTo>
                <a:lnTo>
                  <a:pt x="9316" y="12364"/>
                </a:lnTo>
                <a:lnTo>
                  <a:pt x="10064" y="11559"/>
                </a:lnTo>
                <a:lnTo>
                  <a:pt x="10811" y="10696"/>
                </a:lnTo>
                <a:lnTo>
                  <a:pt x="11444" y="9834"/>
                </a:lnTo>
                <a:lnTo>
                  <a:pt x="12766" y="8109"/>
                </a:lnTo>
                <a:lnTo>
                  <a:pt x="13514" y="6958"/>
                </a:lnTo>
                <a:lnTo>
                  <a:pt x="14319" y="5808"/>
                </a:lnTo>
                <a:lnTo>
                  <a:pt x="15124" y="4658"/>
                </a:lnTo>
                <a:lnTo>
                  <a:pt x="15987" y="3566"/>
                </a:lnTo>
                <a:lnTo>
                  <a:pt x="16447" y="3048"/>
                </a:lnTo>
                <a:lnTo>
                  <a:pt x="16964" y="2530"/>
                </a:lnTo>
                <a:lnTo>
                  <a:pt x="17482" y="2070"/>
                </a:lnTo>
                <a:lnTo>
                  <a:pt x="18000" y="1668"/>
                </a:lnTo>
                <a:lnTo>
                  <a:pt x="18575" y="1265"/>
                </a:lnTo>
                <a:lnTo>
                  <a:pt x="19150" y="920"/>
                </a:lnTo>
                <a:lnTo>
                  <a:pt x="19840" y="690"/>
                </a:lnTo>
                <a:lnTo>
                  <a:pt x="20472" y="460"/>
                </a:lnTo>
                <a:lnTo>
                  <a:pt x="20530" y="403"/>
                </a:lnTo>
                <a:lnTo>
                  <a:pt x="20472" y="345"/>
                </a:lnTo>
                <a:lnTo>
                  <a:pt x="20070" y="230"/>
                </a:lnTo>
                <a:lnTo>
                  <a:pt x="19150" y="58"/>
                </a:lnTo>
                <a:lnTo>
                  <a:pt x="18000"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275" name="Google Shape;275;p9"/>
          <p:cNvSpPr/>
          <p:nvPr/>
        </p:nvSpPr>
        <p:spPr>
          <a:xfrm>
            <a:off x="1031576" y="440519"/>
            <a:ext cx="629097" cy="422549"/>
          </a:xfrm>
          <a:custGeom>
            <a:avLst/>
            <a:gdLst/>
            <a:ahLst/>
            <a:cxnLst/>
            <a:rect l="l" t="t" r="r" b="b"/>
            <a:pathLst>
              <a:path w="15241" h="10237" extrusionOk="0">
                <a:moveTo>
                  <a:pt x="3796" y="1"/>
                </a:moveTo>
                <a:lnTo>
                  <a:pt x="3106" y="58"/>
                </a:lnTo>
                <a:lnTo>
                  <a:pt x="2474" y="231"/>
                </a:lnTo>
                <a:lnTo>
                  <a:pt x="1841" y="461"/>
                </a:lnTo>
                <a:lnTo>
                  <a:pt x="1323" y="806"/>
                </a:lnTo>
                <a:lnTo>
                  <a:pt x="863" y="1266"/>
                </a:lnTo>
                <a:lnTo>
                  <a:pt x="633" y="1553"/>
                </a:lnTo>
                <a:lnTo>
                  <a:pt x="461" y="1841"/>
                </a:lnTo>
                <a:lnTo>
                  <a:pt x="288" y="2128"/>
                </a:lnTo>
                <a:lnTo>
                  <a:pt x="173" y="2473"/>
                </a:lnTo>
                <a:lnTo>
                  <a:pt x="58" y="3221"/>
                </a:lnTo>
                <a:lnTo>
                  <a:pt x="1" y="3854"/>
                </a:lnTo>
                <a:lnTo>
                  <a:pt x="116" y="4486"/>
                </a:lnTo>
                <a:lnTo>
                  <a:pt x="346" y="5061"/>
                </a:lnTo>
                <a:lnTo>
                  <a:pt x="691" y="5579"/>
                </a:lnTo>
                <a:lnTo>
                  <a:pt x="1093" y="6096"/>
                </a:lnTo>
                <a:lnTo>
                  <a:pt x="1611" y="6499"/>
                </a:lnTo>
                <a:lnTo>
                  <a:pt x="2186" y="6901"/>
                </a:lnTo>
                <a:lnTo>
                  <a:pt x="2761" y="7189"/>
                </a:lnTo>
                <a:lnTo>
                  <a:pt x="3336" y="7419"/>
                </a:lnTo>
                <a:lnTo>
                  <a:pt x="3911" y="7649"/>
                </a:lnTo>
                <a:lnTo>
                  <a:pt x="4486" y="7822"/>
                </a:lnTo>
                <a:lnTo>
                  <a:pt x="5751" y="8109"/>
                </a:lnTo>
                <a:lnTo>
                  <a:pt x="7017" y="8224"/>
                </a:lnTo>
                <a:lnTo>
                  <a:pt x="8627" y="8339"/>
                </a:lnTo>
                <a:lnTo>
                  <a:pt x="10294" y="8512"/>
                </a:lnTo>
                <a:lnTo>
                  <a:pt x="11157" y="8627"/>
                </a:lnTo>
                <a:lnTo>
                  <a:pt x="11962" y="8742"/>
                </a:lnTo>
                <a:lnTo>
                  <a:pt x="12767" y="8972"/>
                </a:lnTo>
                <a:lnTo>
                  <a:pt x="13515" y="9259"/>
                </a:lnTo>
                <a:lnTo>
                  <a:pt x="14377" y="9662"/>
                </a:lnTo>
                <a:lnTo>
                  <a:pt x="14780" y="9892"/>
                </a:lnTo>
                <a:lnTo>
                  <a:pt x="15183" y="10179"/>
                </a:lnTo>
                <a:lnTo>
                  <a:pt x="15240" y="10237"/>
                </a:lnTo>
                <a:lnTo>
                  <a:pt x="15240" y="10122"/>
                </a:lnTo>
                <a:lnTo>
                  <a:pt x="15183" y="9834"/>
                </a:lnTo>
                <a:lnTo>
                  <a:pt x="14952" y="9144"/>
                </a:lnTo>
                <a:lnTo>
                  <a:pt x="14550" y="8224"/>
                </a:lnTo>
                <a:lnTo>
                  <a:pt x="14090" y="7361"/>
                </a:lnTo>
                <a:lnTo>
                  <a:pt x="13572" y="6499"/>
                </a:lnTo>
                <a:lnTo>
                  <a:pt x="12997" y="5636"/>
                </a:lnTo>
                <a:lnTo>
                  <a:pt x="12365" y="4831"/>
                </a:lnTo>
                <a:lnTo>
                  <a:pt x="11675" y="4084"/>
                </a:lnTo>
                <a:lnTo>
                  <a:pt x="10985" y="3394"/>
                </a:lnTo>
                <a:lnTo>
                  <a:pt x="10237" y="2703"/>
                </a:lnTo>
                <a:lnTo>
                  <a:pt x="9604" y="2186"/>
                </a:lnTo>
                <a:lnTo>
                  <a:pt x="8972" y="1726"/>
                </a:lnTo>
                <a:lnTo>
                  <a:pt x="8282" y="1323"/>
                </a:lnTo>
                <a:lnTo>
                  <a:pt x="7592" y="921"/>
                </a:lnTo>
                <a:lnTo>
                  <a:pt x="6844" y="576"/>
                </a:lnTo>
                <a:lnTo>
                  <a:pt x="6096" y="346"/>
                </a:lnTo>
                <a:lnTo>
                  <a:pt x="5291" y="173"/>
                </a:lnTo>
                <a:lnTo>
                  <a:pt x="4486" y="1"/>
                </a:lnTo>
                <a:close/>
              </a:path>
            </a:pathLst>
          </a:cu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276" name="Google Shape;276;p9"/>
          <p:cNvSpPr/>
          <p:nvPr/>
        </p:nvSpPr>
        <p:spPr>
          <a:xfrm>
            <a:off x="11273054" y="1207669"/>
            <a:ext cx="166221" cy="142487"/>
          </a:xfrm>
          <a:custGeom>
            <a:avLst/>
            <a:gdLst/>
            <a:ahLst/>
            <a:cxnLst/>
            <a:rect l="l" t="t" r="r" b="b"/>
            <a:pathLst>
              <a:path w="4027" h="3452" extrusionOk="0">
                <a:moveTo>
                  <a:pt x="1381" y="1"/>
                </a:moveTo>
                <a:lnTo>
                  <a:pt x="1036" y="116"/>
                </a:lnTo>
                <a:lnTo>
                  <a:pt x="749" y="231"/>
                </a:lnTo>
                <a:lnTo>
                  <a:pt x="461" y="404"/>
                </a:lnTo>
                <a:lnTo>
                  <a:pt x="231" y="691"/>
                </a:lnTo>
                <a:lnTo>
                  <a:pt x="58" y="979"/>
                </a:lnTo>
                <a:lnTo>
                  <a:pt x="1" y="1266"/>
                </a:lnTo>
                <a:lnTo>
                  <a:pt x="58" y="1669"/>
                </a:lnTo>
                <a:lnTo>
                  <a:pt x="173" y="2014"/>
                </a:lnTo>
                <a:lnTo>
                  <a:pt x="346" y="2359"/>
                </a:lnTo>
                <a:lnTo>
                  <a:pt x="576" y="2646"/>
                </a:lnTo>
                <a:lnTo>
                  <a:pt x="864" y="2934"/>
                </a:lnTo>
                <a:lnTo>
                  <a:pt x="1209" y="3164"/>
                </a:lnTo>
                <a:lnTo>
                  <a:pt x="1554" y="3279"/>
                </a:lnTo>
                <a:lnTo>
                  <a:pt x="1956" y="3394"/>
                </a:lnTo>
                <a:lnTo>
                  <a:pt x="2359" y="3451"/>
                </a:lnTo>
                <a:lnTo>
                  <a:pt x="2704" y="3451"/>
                </a:lnTo>
                <a:lnTo>
                  <a:pt x="2991" y="3336"/>
                </a:lnTo>
                <a:lnTo>
                  <a:pt x="3336" y="3221"/>
                </a:lnTo>
                <a:lnTo>
                  <a:pt x="3624" y="3049"/>
                </a:lnTo>
                <a:lnTo>
                  <a:pt x="3854" y="2761"/>
                </a:lnTo>
                <a:lnTo>
                  <a:pt x="3969" y="2474"/>
                </a:lnTo>
                <a:lnTo>
                  <a:pt x="4026" y="2186"/>
                </a:lnTo>
                <a:lnTo>
                  <a:pt x="4026" y="1784"/>
                </a:lnTo>
                <a:lnTo>
                  <a:pt x="3911" y="1439"/>
                </a:lnTo>
                <a:lnTo>
                  <a:pt x="3681" y="1094"/>
                </a:lnTo>
                <a:lnTo>
                  <a:pt x="3451" y="749"/>
                </a:lnTo>
                <a:lnTo>
                  <a:pt x="3164" y="519"/>
                </a:lnTo>
                <a:lnTo>
                  <a:pt x="2819" y="289"/>
                </a:lnTo>
                <a:lnTo>
                  <a:pt x="2474" y="116"/>
                </a:lnTo>
                <a:lnTo>
                  <a:pt x="2129" y="58"/>
                </a:lnTo>
                <a:lnTo>
                  <a:pt x="1726" y="1"/>
                </a:ln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277" name="Google Shape;277;p9"/>
          <p:cNvSpPr/>
          <p:nvPr/>
        </p:nvSpPr>
        <p:spPr>
          <a:xfrm>
            <a:off x="953274" y="1022065"/>
            <a:ext cx="175673" cy="175715"/>
          </a:xfrm>
          <a:custGeom>
            <a:avLst/>
            <a:gdLst/>
            <a:ahLst/>
            <a:cxnLst/>
            <a:rect l="l" t="t" r="r" b="b"/>
            <a:pathLst>
              <a:path w="4256" h="4257" extrusionOk="0">
                <a:moveTo>
                  <a:pt x="1840" y="1"/>
                </a:moveTo>
                <a:lnTo>
                  <a:pt x="1495" y="116"/>
                </a:lnTo>
                <a:lnTo>
                  <a:pt x="1150" y="231"/>
                </a:lnTo>
                <a:lnTo>
                  <a:pt x="805" y="461"/>
                </a:lnTo>
                <a:lnTo>
                  <a:pt x="575" y="691"/>
                </a:lnTo>
                <a:lnTo>
                  <a:pt x="403" y="921"/>
                </a:lnTo>
                <a:lnTo>
                  <a:pt x="230" y="1208"/>
                </a:lnTo>
                <a:lnTo>
                  <a:pt x="115" y="1496"/>
                </a:lnTo>
                <a:lnTo>
                  <a:pt x="58" y="1841"/>
                </a:lnTo>
                <a:lnTo>
                  <a:pt x="0" y="2128"/>
                </a:lnTo>
                <a:lnTo>
                  <a:pt x="58" y="2473"/>
                </a:lnTo>
                <a:lnTo>
                  <a:pt x="115" y="2819"/>
                </a:lnTo>
                <a:lnTo>
                  <a:pt x="230" y="3106"/>
                </a:lnTo>
                <a:lnTo>
                  <a:pt x="403" y="3394"/>
                </a:lnTo>
                <a:lnTo>
                  <a:pt x="633" y="3624"/>
                </a:lnTo>
                <a:lnTo>
                  <a:pt x="863" y="3854"/>
                </a:lnTo>
                <a:lnTo>
                  <a:pt x="1093" y="4026"/>
                </a:lnTo>
                <a:lnTo>
                  <a:pt x="1380" y="4141"/>
                </a:lnTo>
                <a:lnTo>
                  <a:pt x="1725" y="4199"/>
                </a:lnTo>
                <a:lnTo>
                  <a:pt x="2070" y="4256"/>
                </a:lnTo>
                <a:lnTo>
                  <a:pt x="2358" y="4256"/>
                </a:lnTo>
                <a:lnTo>
                  <a:pt x="2703" y="4199"/>
                </a:lnTo>
                <a:lnTo>
                  <a:pt x="2990" y="4084"/>
                </a:lnTo>
                <a:lnTo>
                  <a:pt x="3278" y="3911"/>
                </a:lnTo>
                <a:lnTo>
                  <a:pt x="3508" y="3739"/>
                </a:lnTo>
                <a:lnTo>
                  <a:pt x="3738" y="3509"/>
                </a:lnTo>
                <a:lnTo>
                  <a:pt x="3968" y="3221"/>
                </a:lnTo>
                <a:lnTo>
                  <a:pt x="4083" y="2934"/>
                </a:lnTo>
                <a:lnTo>
                  <a:pt x="4198" y="2646"/>
                </a:lnTo>
                <a:lnTo>
                  <a:pt x="4256" y="2301"/>
                </a:lnTo>
                <a:lnTo>
                  <a:pt x="4256" y="2013"/>
                </a:lnTo>
                <a:lnTo>
                  <a:pt x="4198" y="1668"/>
                </a:lnTo>
                <a:lnTo>
                  <a:pt x="4141" y="1381"/>
                </a:lnTo>
                <a:lnTo>
                  <a:pt x="3968" y="1093"/>
                </a:lnTo>
                <a:lnTo>
                  <a:pt x="3795" y="806"/>
                </a:lnTo>
                <a:lnTo>
                  <a:pt x="3565" y="576"/>
                </a:lnTo>
                <a:lnTo>
                  <a:pt x="3278" y="346"/>
                </a:lnTo>
                <a:lnTo>
                  <a:pt x="2933" y="173"/>
                </a:lnTo>
                <a:lnTo>
                  <a:pt x="2588" y="58"/>
                </a:lnTo>
                <a:lnTo>
                  <a:pt x="2243" y="1"/>
                </a:ln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278" name="Google Shape;278;p9"/>
          <p:cNvSpPr/>
          <p:nvPr/>
        </p:nvSpPr>
        <p:spPr>
          <a:xfrm>
            <a:off x="10349695" y="457589"/>
            <a:ext cx="284892" cy="403603"/>
          </a:xfrm>
          <a:custGeom>
            <a:avLst/>
            <a:gdLst/>
            <a:ahLst/>
            <a:cxnLst/>
            <a:rect l="l" t="t" r="r" b="b"/>
            <a:pathLst>
              <a:path w="6902" h="9778" extrusionOk="0">
                <a:moveTo>
                  <a:pt x="4429" y="1"/>
                </a:moveTo>
                <a:lnTo>
                  <a:pt x="4084" y="58"/>
                </a:lnTo>
                <a:lnTo>
                  <a:pt x="3796" y="116"/>
                </a:lnTo>
                <a:lnTo>
                  <a:pt x="3451" y="231"/>
                </a:lnTo>
                <a:lnTo>
                  <a:pt x="3164" y="404"/>
                </a:lnTo>
                <a:lnTo>
                  <a:pt x="2876" y="576"/>
                </a:lnTo>
                <a:lnTo>
                  <a:pt x="2646" y="806"/>
                </a:lnTo>
                <a:lnTo>
                  <a:pt x="2416" y="1036"/>
                </a:lnTo>
                <a:lnTo>
                  <a:pt x="2244" y="1324"/>
                </a:lnTo>
                <a:lnTo>
                  <a:pt x="1956" y="1956"/>
                </a:lnTo>
                <a:lnTo>
                  <a:pt x="1726" y="2704"/>
                </a:lnTo>
                <a:lnTo>
                  <a:pt x="1611" y="3451"/>
                </a:lnTo>
                <a:lnTo>
                  <a:pt x="1496" y="4256"/>
                </a:lnTo>
                <a:lnTo>
                  <a:pt x="1439" y="5004"/>
                </a:lnTo>
                <a:lnTo>
                  <a:pt x="1381" y="6269"/>
                </a:lnTo>
                <a:lnTo>
                  <a:pt x="1266" y="6902"/>
                </a:lnTo>
                <a:lnTo>
                  <a:pt x="1151" y="7534"/>
                </a:lnTo>
                <a:lnTo>
                  <a:pt x="979" y="8109"/>
                </a:lnTo>
                <a:lnTo>
                  <a:pt x="748" y="8684"/>
                </a:lnTo>
                <a:lnTo>
                  <a:pt x="461" y="9202"/>
                </a:lnTo>
                <a:lnTo>
                  <a:pt x="1" y="9662"/>
                </a:lnTo>
                <a:lnTo>
                  <a:pt x="1" y="9720"/>
                </a:lnTo>
                <a:lnTo>
                  <a:pt x="58" y="9777"/>
                </a:lnTo>
                <a:lnTo>
                  <a:pt x="346" y="9720"/>
                </a:lnTo>
                <a:lnTo>
                  <a:pt x="979" y="9547"/>
                </a:lnTo>
                <a:lnTo>
                  <a:pt x="1784" y="9259"/>
                </a:lnTo>
                <a:lnTo>
                  <a:pt x="2531" y="8799"/>
                </a:lnTo>
                <a:lnTo>
                  <a:pt x="3279" y="8339"/>
                </a:lnTo>
                <a:lnTo>
                  <a:pt x="3969" y="7764"/>
                </a:lnTo>
                <a:lnTo>
                  <a:pt x="4601" y="7074"/>
                </a:lnTo>
                <a:lnTo>
                  <a:pt x="5176" y="6384"/>
                </a:lnTo>
                <a:lnTo>
                  <a:pt x="5694" y="5694"/>
                </a:lnTo>
                <a:lnTo>
                  <a:pt x="6097" y="4947"/>
                </a:lnTo>
                <a:lnTo>
                  <a:pt x="6327" y="4429"/>
                </a:lnTo>
                <a:lnTo>
                  <a:pt x="6557" y="3911"/>
                </a:lnTo>
                <a:lnTo>
                  <a:pt x="6729" y="3279"/>
                </a:lnTo>
                <a:lnTo>
                  <a:pt x="6844" y="2704"/>
                </a:lnTo>
                <a:lnTo>
                  <a:pt x="6902" y="2071"/>
                </a:lnTo>
                <a:lnTo>
                  <a:pt x="6844" y="1496"/>
                </a:lnTo>
                <a:lnTo>
                  <a:pt x="6729" y="1209"/>
                </a:lnTo>
                <a:lnTo>
                  <a:pt x="6614" y="979"/>
                </a:lnTo>
                <a:lnTo>
                  <a:pt x="6442" y="749"/>
                </a:lnTo>
                <a:lnTo>
                  <a:pt x="6269" y="519"/>
                </a:lnTo>
                <a:lnTo>
                  <a:pt x="5982" y="346"/>
                </a:lnTo>
                <a:lnTo>
                  <a:pt x="5694" y="173"/>
                </a:lnTo>
                <a:lnTo>
                  <a:pt x="5407" y="116"/>
                </a:lnTo>
                <a:lnTo>
                  <a:pt x="5061" y="1"/>
                </a:lnTo>
                <a:close/>
              </a:path>
            </a:pathLst>
          </a:custGeom>
          <a:solidFill>
            <a:schemeClr val="accent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279" name="Google Shape;279;p9"/>
          <p:cNvSpPr/>
          <p:nvPr/>
        </p:nvSpPr>
        <p:spPr>
          <a:xfrm>
            <a:off x="10494494" y="213108"/>
            <a:ext cx="211295" cy="166221"/>
          </a:xfrm>
          <a:custGeom>
            <a:avLst/>
            <a:gdLst/>
            <a:ahLst/>
            <a:cxnLst/>
            <a:rect l="l" t="t" r="r" b="b"/>
            <a:pathLst>
              <a:path w="5119" h="4027" extrusionOk="0">
                <a:moveTo>
                  <a:pt x="2014" y="1"/>
                </a:moveTo>
                <a:lnTo>
                  <a:pt x="1553" y="116"/>
                </a:lnTo>
                <a:lnTo>
                  <a:pt x="1151" y="231"/>
                </a:lnTo>
                <a:lnTo>
                  <a:pt x="806" y="461"/>
                </a:lnTo>
                <a:lnTo>
                  <a:pt x="518" y="748"/>
                </a:lnTo>
                <a:lnTo>
                  <a:pt x="231" y="1093"/>
                </a:lnTo>
                <a:lnTo>
                  <a:pt x="58" y="1438"/>
                </a:lnTo>
                <a:lnTo>
                  <a:pt x="1" y="1841"/>
                </a:lnTo>
                <a:lnTo>
                  <a:pt x="58" y="2244"/>
                </a:lnTo>
                <a:lnTo>
                  <a:pt x="231" y="2646"/>
                </a:lnTo>
                <a:lnTo>
                  <a:pt x="518" y="3049"/>
                </a:lnTo>
                <a:lnTo>
                  <a:pt x="863" y="3336"/>
                </a:lnTo>
                <a:lnTo>
                  <a:pt x="1266" y="3624"/>
                </a:lnTo>
                <a:lnTo>
                  <a:pt x="1668" y="3796"/>
                </a:lnTo>
                <a:lnTo>
                  <a:pt x="2129" y="3969"/>
                </a:lnTo>
                <a:lnTo>
                  <a:pt x="2646" y="4026"/>
                </a:lnTo>
                <a:lnTo>
                  <a:pt x="3106" y="3969"/>
                </a:lnTo>
                <a:lnTo>
                  <a:pt x="3566" y="3911"/>
                </a:lnTo>
                <a:lnTo>
                  <a:pt x="3969" y="3739"/>
                </a:lnTo>
                <a:lnTo>
                  <a:pt x="4314" y="3509"/>
                </a:lnTo>
                <a:lnTo>
                  <a:pt x="4659" y="3221"/>
                </a:lnTo>
                <a:lnTo>
                  <a:pt x="4889" y="2934"/>
                </a:lnTo>
                <a:lnTo>
                  <a:pt x="5061" y="2531"/>
                </a:lnTo>
                <a:lnTo>
                  <a:pt x="5119" y="2186"/>
                </a:lnTo>
                <a:lnTo>
                  <a:pt x="5061" y="1726"/>
                </a:lnTo>
                <a:lnTo>
                  <a:pt x="4889" y="1323"/>
                </a:lnTo>
                <a:lnTo>
                  <a:pt x="4601" y="978"/>
                </a:lnTo>
                <a:lnTo>
                  <a:pt x="4256" y="633"/>
                </a:lnTo>
                <a:lnTo>
                  <a:pt x="3854" y="346"/>
                </a:lnTo>
                <a:lnTo>
                  <a:pt x="3451" y="173"/>
                </a:lnTo>
                <a:lnTo>
                  <a:pt x="2991" y="58"/>
                </a:lnTo>
                <a:lnTo>
                  <a:pt x="2531" y="1"/>
                </a:lnTo>
                <a:close/>
              </a:path>
            </a:pathLst>
          </a:cu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280" name="Google Shape;280;p9"/>
          <p:cNvSpPr txBox="1">
            <a:spLocks noGrp="1"/>
          </p:cNvSpPr>
          <p:nvPr>
            <p:ph type="body" idx="1"/>
          </p:nvPr>
        </p:nvSpPr>
        <p:spPr>
          <a:xfrm>
            <a:off x="609600" y="5671879"/>
            <a:ext cx="10972800" cy="692800"/>
          </a:xfrm>
          <a:prstGeom prst="rect">
            <a:avLst/>
          </a:prstGeom>
        </p:spPr>
        <p:txBody>
          <a:bodyPr spcFirstLastPara="1" wrap="square" lIns="0" tIns="0" rIns="0" bIns="0" anchor="t" anchorCtr="0">
            <a:noAutofit/>
          </a:bodyPr>
          <a:lstStyle>
            <a:lvl1pPr marL="609585" lvl="0" indent="-304792" algn="ctr">
              <a:spcBef>
                <a:spcPts val="480"/>
              </a:spcBef>
              <a:spcAft>
                <a:spcPts val="0"/>
              </a:spcAft>
              <a:buClr>
                <a:srgbClr val="7B77C8"/>
              </a:buClr>
              <a:buSzPts val="1800"/>
              <a:buNone/>
              <a:defRPr sz="2400">
                <a:solidFill>
                  <a:srgbClr val="7B77C8"/>
                </a:solidFill>
              </a:defRPr>
            </a:lvl1pPr>
          </a:lstStyle>
          <a:p>
            <a:pPr lvl="0"/>
            <a:r>
              <a:rPr lang="es-ES"/>
              <a:t>Haga clic para modificar los estilos de texto del patrón</a:t>
            </a:r>
          </a:p>
        </p:txBody>
      </p:sp>
      <p:sp>
        <p:nvSpPr>
          <p:cNvPr id="281" name="Google Shape;281;p9"/>
          <p:cNvSpPr txBox="1">
            <a:spLocks noGrp="1"/>
          </p:cNvSpPr>
          <p:nvPr>
            <p:ph type="sldNum" idx="12"/>
          </p:nvPr>
        </p:nvSpPr>
        <p:spPr>
          <a:xfrm>
            <a:off x="5730200" y="6333135"/>
            <a:ext cx="731600" cy="5248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F3164165-BE77-46D2-81A2-657952BBE759}" type="slidenum">
              <a:rPr lang="es-MX" smtClean="0"/>
              <a:t>‹Nº›</a:t>
            </a:fld>
            <a:endParaRPr lang="es-MX"/>
          </a:p>
        </p:txBody>
      </p:sp>
    </p:spTree>
    <p:extLst>
      <p:ext uri="{BB962C8B-B14F-4D97-AF65-F5344CB8AC3E}">
        <p14:creationId xmlns:p14="http://schemas.microsoft.com/office/powerpoint/2010/main" val="2174358102"/>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s-ES"/>
              <a:t>Haga clic para modificar el estilo de título del patrón</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7" name="Date Placeholder 4"/>
          <p:cNvSpPr>
            <a:spLocks noGrp="1"/>
          </p:cNvSpPr>
          <p:nvPr>
            <p:ph type="dt" sz="half" idx="10"/>
          </p:nvPr>
        </p:nvSpPr>
        <p:spPr/>
        <p:txBody>
          <a:bodyPr/>
          <a:lstStyle/>
          <a:p>
            <a:fld id="{4509A250-FF31-4206-8172-F9D3106AACB1}" type="datetimeFigureOut">
              <a:rPr lang="en-US" dirty="0"/>
              <a:t>3/26/2020</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F3164165-BE77-46D2-81A2-657952BBE759}" type="slidenum">
              <a:rPr lang="es-MX" smtClean="0"/>
              <a:t>‹Nº›</a:t>
            </a:fld>
            <a:endParaRPr lang="es-MX"/>
          </a:p>
        </p:txBody>
      </p:sp>
    </p:spTree>
    <p:extLst>
      <p:ext uri="{BB962C8B-B14F-4D97-AF65-F5344CB8AC3E}">
        <p14:creationId xmlns:p14="http://schemas.microsoft.com/office/powerpoint/2010/main" val="5416251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4509A250-FF31-4206-8172-F9D3106AACB1}" type="datetimeFigureOut">
              <a:rPr lang="en-US" dirty="0"/>
              <a:t>3/26/2020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F3164165-BE77-46D2-81A2-657952BBE759}" type="slidenum">
              <a:rPr lang="es-MX" smtClean="0"/>
              <a:t>‹Nº›</a:t>
            </a:fld>
            <a:endParaRPr lang="es-MX"/>
          </a:p>
        </p:txBody>
      </p:sp>
    </p:spTree>
    <p:extLst>
      <p:ext uri="{BB962C8B-B14F-4D97-AF65-F5344CB8AC3E}">
        <p14:creationId xmlns:p14="http://schemas.microsoft.com/office/powerpoint/2010/main" val="778110370"/>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Imagen panorámic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4509A250-FF31-4206-8172-F9D3106AACB1}" type="datetimeFigureOut">
              <a:rPr lang="en-US" dirty="0"/>
              <a:t>3/26/2020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F3164165-BE77-46D2-81A2-657952BBE759}" type="slidenum">
              <a:rPr lang="es-MX" smtClean="0"/>
              <a:t>‹Nº›</a:t>
            </a:fld>
            <a:endParaRPr lang="es-MX"/>
          </a:p>
        </p:txBody>
      </p:sp>
    </p:spTree>
    <p:extLst>
      <p:ext uri="{BB962C8B-B14F-4D97-AF65-F5344CB8AC3E}">
        <p14:creationId xmlns:p14="http://schemas.microsoft.com/office/powerpoint/2010/main" val="3000081522"/>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s-ES"/>
              <a:t>Haga clic para modificar el estilo de título del patrón</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4509A250-FF31-4206-8172-F9D3106AACB1}" type="datetimeFigureOut">
              <a:rPr lang="en-US" dirty="0"/>
              <a:t>3/26/2020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3164165-BE77-46D2-81A2-657952BBE759}" type="slidenum">
              <a:rPr lang="es-MX" smtClean="0"/>
              <a:t>‹Nº›</a:t>
            </a:fld>
            <a:endParaRPr lang="es-MX"/>
          </a:p>
        </p:txBody>
      </p:sp>
    </p:spTree>
    <p:extLst>
      <p:ext uri="{BB962C8B-B14F-4D97-AF65-F5344CB8AC3E}">
        <p14:creationId xmlns:p14="http://schemas.microsoft.com/office/powerpoint/2010/main" val="2194244926"/>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s-ES"/>
              <a:t>Haga clic para modificar el estilo de título del patrón</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s-ES"/>
              <a:t>Haga clic para modificar los estilos de texto del patrón</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4509A250-FF31-4206-8172-F9D3106AACB1}" type="datetimeFigureOut">
              <a:rPr lang="en-US" dirty="0"/>
              <a:t>3/26/2020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3164165-BE77-46D2-81A2-657952BBE759}" type="slidenum">
              <a:rPr lang="es-MX" smtClean="0"/>
              <a:t>‹Nº›</a:t>
            </a:fld>
            <a:endParaRPr lang="es-MX"/>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1312164238"/>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4509A250-FF31-4206-8172-F9D3106AACB1}" type="datetimeFigureOut">
              <a:rPr lang="en-US" dirty="0"/>
              <a:t>3/26/2020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3164165-BE77-46D2-81A2-657952BBE759}" type="slidenum">
              <a:rPr lang="es-MX" smtClean="0"/>
              <a:t>‹Nº›</a:t>
            </a:fld>
            <a:endParaRPr lang="es-MX"/>
          </a:p>
        </p:txBody>
      </p:sp>
    </p:spTree>
    <p:extLst>
      <p:ext uri="{BB962C8B-B14F-4D97-AF65-F5344CB8AC3E}">
        <p14:creationId xmlns:p14="http://schemas.microsoft.com/office/powerpoint/2010/main" val="1090597798"/>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Columna 3">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3/26/2020</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3164165-BE77-46D2-81A2-657952BBE759}" type="slidenum">
              <a:rPr lang="es-MX" smtClean="0"/>
              <a:t>‹Nº›</a:t>
            </a:fld>
            <a:endParaRPr lang="es-MX"/>
          </a:p>
        </p:txBody>
      </p:sp>
    </p:spTree>
    <p:extLst>
      <p:ext uri="{BB962C8B-B14F-4D97-AF65-F5344CB8AC3E}">
        <p14:creationId xmlns:p14="http://schemas.microsoft.com/office/powerpoint/2010/main" val="373141810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Columna de imagen 3">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3/26/2020</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3164165-BE77-46D2-81A2-657952BBE759}" type="slidenum">
              <a:rPr lang="es-MX" smtClean="0"/>
              <a:t>‹Nº›</a:t>
            </a:fld>
            <a:endParaRPr lang="es-MX"/>
          </a:p>
        </p:txBody>
      </p:sp>
    </p:spTree>
    <p:extLst>
      <p:ext uri="{BB962C8B-B14F-4D97-AF65-F5344CB8AC3E}">
        <p14:creationId xmlns:p14="http://schemas.microsoft.com/office/powerpoint/2010/main" val="96748221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nchor="t" anchorCtr="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3/26/2020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3164165-BE77-46D2-81A2-657952BBE759}" type="slidenum">
              <a:rPr lang="es-MX" smtClean="0"/>
              <a:t>‹Nº›</a:t>
            </a:fld>
            <a:endParaRPr lang="es-MX"/>
          </a:p>
        </p:txBody>
      </p:sp>
    </p:spTree>
    <p:extLst>
      <p:ext uri="{BB962C8B-B14F-4D97-AF65-F5344CB8AC3E}">
        <p14:creationId xmlns:p14="http://schemas.microsoft.com/office/powerpoint/2010/main" val="3632503623"/>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3/26/2020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3164165-BE77-46D2-81A2-657952BBE759}" type="slidenum">
              <a:rPr lang="es-MX" smtClean="0"/>
              <a:t>‹Nº›</a:t>
            </a:fld>
            <a:endParaRPr lang="es-MX"/>
          </a:p>
        </p:txBody>
      </p:sp>
    </p:spTree>
    <p:extLst>
      <p:ext uri="{BB962C8B-B14F-4D97-AF65-F5344CB8AC3E}">
        <p14:creationId xmlns:p14="http://schemas.microsoft.com/office/powerpoint/2010/main" val="3025549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82"/>
        <p:cNvGrpSpPr/>
        <p:nvPr/>
      </p:nvGrpSpPr>
      <p:grpSpPr>
        <a:xfrm>
          <a:off x="0" y="0"/>
          <a:ext cx="0" cy="0"/>
          <a:chOff x="0" y="0"/>
          <a:chExt cx="0" cy="0"/>
        </a:xfrm>
      </p:grpSpPr>
      <p:sp>
        <p:nvSpPr>
          <p:cNvPr id="283" name="Google Shape;283;p10"/>
          <p:cNvSpPr txBox="1">
            <a:spLocks noGrp="1"/>
          </p:cNvSpPr>
          <p:nvPr>
            <p:ph type="sldNum" idx="12"/>
          </p:nvPr>
        </p:nvSpPr>
        <p:spPr>
          <a:xfrm>
            <a:off x="5730200" y="6333135"/>
            <a:ext cx="731600" cy="5248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F3164165-BE77-46D2-81A2-657952BBE759}" type="slidenum">
              <a:rPr lang="es-MX" smtClean="0"/>
              <a:t>‹Nº›</a:t>
            </a:fld>
            <a:endParaRPr lang="es-MX"/>
          </a:p>
        </p:txBody>
      </p:sp>
      <p:sp>
        <p:nvSpPr>
          <p:cNvPr id="284" name="Google Shape;284;p10"/>
          <p:cNvSpPr/>
          <p:nvPr/>
        </p:nvSpPr>
        <p:spPr>
          <a:xfrm>
            <a:off x="11675176" y="6419815"/>
            <a:ext cx="235029" cy="232635"/>
          </a:xfrm>
          <a:custGeom>
            <a:avLst/>
            <a:gdLst/>
            <a:ahLst/>
            <a:cxnLst/>
            <a:rect l="l" t="t" r="r" b="b"/>
            <a:pathLst>
              <a:path w="5694" h="5636" extrusionOk="0">
                <a:moveTo>
                  <a:pt x="2703" y="0"/>
                </a:moveTo>
                <a:lnTo>
                  <a:pt x="2185" y="58"/>
                </a:lnTo>
                <a:lnTo>
                  <a:pt x="1725" y="230"/>
                </a:lnTo>
                <a:lnTo>
                  <a:pt x="1323" y="460"/>
                </a:lnTo>
                <a:lnTo>
                  <a:pt x="978" y="690"/>
                </a:lnTo>
                <a:lnTo>
                  <a:pt x="690" y="1035"/>
                </a:lnTo>
                <a:lnTo>
                  <a:pt x="460" y="1380"/>
                </a:lnTo>
                <a:lnTo>
                  <a:pt x="230" y="1725"/>
                </a:lnTo>
                <a:lnTo>
                  <a:pt x="115" y="2128"/>
                </a:lnTo>
                <a:lnTo>
                  <a:pt x="58" y="2588"/>
                </a:lnTo>
                <a:lnTo>
                  <a:pt x="0" y="2991"/>
                </a:lnTo>
                <a:lnTo>
                  <a:pt x="58" y="3451"/>
                </a:lnTo>
                <a:lnTo>
                  <a:pt x="173" y="3853"/>
                </a:lnTo>
                <a:lnTo>
                  <a:pt x="403" y="4256"/>
                </a:lnTo>
                <a:lnTo>
                  <a:pt x="633" y="4601"/>
                </a:lnTo>
                <a:lnTo>
                  <a:pt x="920" y="4888"/>
                </a:lnTo>
                <a:lnTo>
                  <a:pt x="1265" y="5176"/>
                </a:lnTo>
                <a:lnTo>
                  <a:pt x="1610" y="5406"/>
                </a:lnTo>
                <a:lnTo>
                  <a:pt x="2013" y="5521"/>
                </a:lnTo>
                <a:lnTo>
                  <a:pt x="2415" y="5636"/>
                </a:lnTo>
                <a:lnTo>
                  <a:pt x="3278" y="5636"/>
                </a:lnTo>
                <a:lnTo>
                  <a:pt x="3738" y="5521"/>
                </a:lnTo>
                <a:lnTo>
                  <a:pt x="4141" y="5348"/>
                </a:lnTo>
                <a:lnTo>
                  <a:pt x="4486" y="5176"/>
                </a:lnTo>
                <a:lnTo>
                  <a:pt x="4831" y="4888"/>
                </a:lnTo>
                <a:lnTo>
                  <a:pt x="5118" y="4543"/>
                </a:lnTo>
                <a:lnTo>
                  <a:pt x="5348" y="4198"/>
                </a:lnTo>
                <a:lnTo>
                  <a:pt x="5521" y="3796"/>
                </a:lnTo>
                <a:lnTo>
                  <a:pt x="5636" y="3393"/>
                </a:lnTo>
                <a:lnTo>
                  <a:pt x="5693" y="2933"/>
                </a:lnTo>
                <a:lnTo>
                  <a:pt x="5693" y="2531"/>
                </a:lnTo>
                <a:lnTo>
                  <a:pt x="5578" y="2128"/>
                </a:lnTo>
                <a:lnTo>
                  <a:pt x="5463" y="1668"/>
                </a:lnTo>
                <a:lnTo>
                  <a:pt x="5233" y="1323"/>
                </a:lnTo>
                <a:lnTo>
                  <a:pt x="4946" y="920"/>
                </a:lnTo>
                <a:lnTo>
                  <a:pt x="4543" y="575"/>
                </a:lnTo>
                <a:lnTo>
                  <a:pt x="4141" y="345"/>
                </a:lnTo>
                <a:lnTo>
                  <a:pt x="3681" y="115"/>
                </a:lnTo>
                <a:lnTo>
                  <a:pt x="3220" y="0"/>
                </a:lnTo>
                <a:close/>
              </a:path>
            </a:pathLst>
          </a:custGeom>
          <a:solidFill>
            <a:schemeClr val="accent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285" name="Google Shape;285;p10"/>
          <p:cNvSpPr/>
          <p:nvPr/>
        </p:nvSpPr>
        <p:spPr>
          <a:xfrm>
            <a:off x="11455828" y="210755"/>
            <a:ext cx="401209" cy="232635"/>
          </a:xfrm>
          <a:custGeom>
            <a:avLst/>
            <a:gdLst/>
            <a:ahLst/>
            <a:cxnLst/>
            <a:rect l="l" t="t" r="r" b="b"/>
            <a:pathLst>
              <a:path w="9720" h="5636" extrusionOk="0">
                <a:moveTo>
                  <a:pt x="7477" y="0"/>
                </a:moveTo>
                <a:lnTo>
                  <a:pt x="7074" y="58"/>
                </a:lnTo>
                <a:lnTo>
                  <a:pt x="6614" y="230"/>
                </a:lnTo>
                <a:lnTo>
                  <a:pt x="6154" y="460"/>
                </a:lnTo>
                <a:lnTo>
                  <a:pt x="5752" y="690"/>
                </a:lnTo>
                <a:lnTo>
                  <a:pt x="5349" y="978"/>
                </a:lnTo>
                <a:lnTo>
                  <a:pt x="4601" y="1668"/>
                </a:lnTo>
                <a:lnTo>
                  <a:pt x="3969" y="2358"/>
                </a:lnTo>
                <a:lnTo>
                  <a:pt x="3106" y="3221"/>
                </a:lnTo>
                <a:lnTo>
                  <a:pt x="2646" y="3681"/>
                </a:lnTo>
                <a:lnTo>
                  <a:pt x="2186" y="4083"/>
                </a:lnTo>
                <a:lnTo>
                  <a:pt x="1726" y="4486"/>
                </a:lnTo>
                <a:lnTo>
                  <a:pt x="1209" y="4773"/>
                </a:lnTo>
                <a:lnTo>
                  <a:pt x="634" y="5003"/>
                </a:lnTo>
                <a:lnTo>
                  <a:pt x="1" y="5118"/>
                </a:lnTo>
                <a:lnTo>
                  <a:pt x="1" y="5176"/>
                </a:lnTo>
                <a:lnTo>
                  <a:pt x="173" y="5291"/>
                </a:lnTo>
                <a:lnTo>
                  <a:pt x="576" y="5406"/>
                </a:lnTo>
                <a:lnTo>
                  <a:pt x="1554" y="5578"/>
                </a:lnTo>
                <a:lnTo>
                  <a:pt x="2531" y="5636"/>
                </a:lnTo>
                <a:lnTo>
                  <a:pt x="3566" y="5578"/>
                </a:lnTo>
                <a:lnTo>
                  <a:pt x="4486" y="5463"/>
                </a:lnTo>
                <a:lnTo>
                  <a:pt x="5407" y="5233"/>
                </a:lnTo>
                <a:lnTo>
                  <a:pt x="6327" y="4946"/>
                </a:lnTo>
                <a:lnTo>
                  <a:pt x="7247" y="4601"/>
                </a:lnTo>
                <a:lnTo>
                  <a:pt x="7649" y="4371"/>
                </a:lnTo>
                <a:lnTo>
                  <a:pt x="8052" y="4083"/>
                </a:lnTo>
                <a:lnTo>
                  <a:pt x="8627" y="3623"/>
                </a:lnTo>
                <a:lnTo>
                  <a:pt x="8914" y="3336"/>
                </a:lnTo>
                <a:lnTo>
                  <a:pt x="9202" y="2991"/>
                </a:lnTo>
                <a:lnTo>
                  <a:pt x="9432" y="2703"/>
                </a:lnTo>
                <a:lnTo>
                  <a:pt x="9605" y="2301"/>
                </a:lnTo>
                <a:lnTo>
                  <a:pt x="9720" y="1956"/>
                </a:lnTo>
                <a:lnTo>
                  <a:pt x="9720" y="1553"/>
                </a:lnTo>
                <a:lnTo>
                  <a:pt x="9605" y="1150"/>
                </a:lnTo>
                <a:lnTo>
                  <a:pt x="9375" y="805"/>
                </a:lnTo>
                <a:lnTo>
                  <a:pt x="9087" y="518"/>
                </a:lnTo>
                <a:lnTo>
                  <a:pt x="8742" y="288"/>
                </a:lnTo>
                <a:lnTo>
                  <a:pt x="8282" y="115"/>
                </a:lnTo>
                <a:lnTo>
                  <a:pt x="7879" y="58"/>
                </a:lnTo>
                <a:lnTo>
                  <a:pt x="7477" y="0"/>
                </a:lnTo>
                <a:close/>
              </a:path>
            </a:pathLst>
          </a:cu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286" name="Google Shape;286;p10"/>
          <p:cNvSpPr/>
          <p:nvPr/>
        </p:nvSpPr>
        <p:spPr>
          <a:xfrm>
            <a:off x="635196" y="5496456"/>
            <a:ext cx="723993" cy="538867"/>
          </a:xfrm>
          <a:custGeom>
            <a:avLst/>
            <a:gdLst/>
            <a:ahLst/>
            <a:cxnLst/>
            <a:rect l="l" t="t" r="r" b="b"/>
            <a:pathLst>
              <a:path w="17540" h="13055" extrusionOk="0">
                <a:moveTo>
                  <a:pt x="17540" y="0"/>
                </a:moveTo>
                <a:lnTo>
                  <a:pt x="17482" y="58"/>
                </a:lnTo>
                <a:lnTo>
                  <a:pt x="17080" y="518"/>
                </a:lnTo>
                <a:lnTo>
                  <a:pt x="16620" y="978"/>
                </a:lnTo>
                <a:lnTo>
                  <a:pt x="16160" y="1323"/>
                </a:lnTo>
                <a:lnTo>
                  <a:pt x="15642" y="1610"/>
                </a:lnTo>
                <a:lnTo>
                  <a:pt x="15124" y="1898"/>
                </a:lnTo>
                <a:lnTo>
                  <a:pt x="14549" y="2185"/>
                </a:lnTo>
                <a:lnTo>
                  <a:pt x="13399" y="2531"/>
                </a:lnTo>
                <a:lnTo>
                  <a:pt x="12192" y="2876"/>
                </a:lnTo>
                <a:lnTo>
                  <a:pt x="10984" y="3106"/>
                </a:lnTo>
                <a:lnTo>
                  <a:pt x="9776" y="3336"/>
                </a:lnTo>
                <a:lnTo>
                  <a:pt x="8569" y="3566"/>
                </a:lnTo>
                <a:lnTo>
                  <a:pt x="6728" y="3968"/>
                </a:lnTo>
                <a:lnTo>
                  <a:pt x="5751" y="4198"/>
                </a:lnTo>
                <a:lnTo>
                  <a:pt x="4831" y="4428"/>
                </a:lnTo>
                <a:lnTo>
                  <a:pt x="3911" y="4773"/>
                </a:lnTo>
                <a:lnTo>
                  <a:pt x="3048" y="5176"/>
                </a:lnTo>
                <a:lnTo>
                  <a:pt x="2243" y="5693"/>
                </a:lnTo>
                <a:lnTo>
                  <a:pt x="1495" y="6268"/>
                </a:lnTo>
                <a:lnTo>
                  <a:pt x="1208" y="6556"/>
                </a:lnTo>
                <a:lnTo>
                  <a:pt x="978" y="6901"/>
                </a:lnTo>
                <a:lnTo>
                  <a:pt x="748" y="7246"/>
                </a:lnTo>
                <a:lnTo>
                  <a:pt x="518" y="7591"/>
                </a:lnTo>
                <a:lnTo>
                  <a:pt x="345" y="7994"/>
                </a:lnTo>
                <a:lnTo>
                  <a:pt x="173" y="8396"/>
                </a:lnTo>
                <a:lnTo>
                  <a:pt x="115" y="8856"/>
                </a:lnTo>
                <a:lnTo>
                  <a:pt x="0" y="9259"/>
                </a:lnTo>
                <a:lnTo>
                  <a:pt x="0" y="9719"/>
                </a:lnTo>
                <a:lnTo>
                  <a:pt x="0" y="10121"/>
                </a:lnTo>
                <a:lnTo>
                  <a:pt x="58" y="10524"/>
                </a:lnTo>
                <a:lnTo>
                  <a:pt x="173" y="10926"/>
                </a:lnTo>
                <a:lnTo>
                  <a:pt x="288" y="11329"/>
                </a:lnTo>
                <a:lnTo>
                  <a:pt x="518" y="11674"/>
                </a:lnTo>
                <a:lnTo>
                  <a:pt x="748" y="12019"/>
                </a:lnTo>
                <a:lnTo>
                  <a:pt x="1035" y="12307"/>
                </a:lnTo>
                <a:lnTo>
                  <a:pt x="1380" y="12537"/>
                </a:lnTo>
                <a:lnTo>
                  <a:pt x="1725" y="12709"/>
                </a:lnTo>
                <a:lnTo>
                  <a:pt x="2070" y="12882"/>
                </a:lnTo>
                <a:lnTo>
                  <a:pt x="2415" y="12997"/>
                </a:lnTo>
                <a:lnTo>
                  <a:pt x="2818" y="13054"/>
                </a:lnTo>
                <a:lnTo>
                  <a:pt x="4026" y="13054"/>
                </a:lnTo>
                <a:lnTo>
                  <a:pt x="4831" y="12939"/>
                </a:lnTo>
                <a:lnTo>
                  <a:pt x="5636" y="12767"/>
                </a:lnTo>
                <a:lnTo>
                  <a:pt x="6383" y="12537"/>
                </a:lnTo>
                <a:lnTo>
                  <a:pt x="7073" y="12307"/>
                </a:lnTo>
                <a:lnTo>
                  <a:pt x="7936" y="11904"/>
                </a:lnTo>
                <a:lnTo>
                  <a:pt x="8799" y="11444"/>
                </a:lnTo>
                <a:lnTo>
                  <a:pt x="9604" y="10984"/>
                </a:lnTo>
                <a:lnTo>
                  <a:pt x="10351" y="10409"/>
                </a:lnTo>
                <a:lnTo>
                  <a:pt x="11099" y="9834"/>
                </a:lnTo>
                <a:lnTo>
                  <a:pt x="11847" y="9201"/>
                </a:lnTo>
                <a:lnTo>
                  <a:pt x="12537" y="8511"/>
                </a:lnTo>
                <a:lnTo>
                  <a:pt x="13169" y="7879"/>
                </a:lnTo>
                <a:lnTo>
                  <a:pt x="13802" y="7131"/>
                </a:lnTo>
                <a:lnTo>
                  <a:pt x="14434" y="6383"/>
                </a:lnTo>
                <a:lnTo>
                  <a:pt x="15009" y="5578"/>
                </a:lnTo>
                <a:lnTo>
                  <a:pt x="15584" y="4773"/>
                </a:lnTo>
                <a:lnTo>
                  <a:pt x="16045" y="3968"/>
                </a:lnTo>
                <a:lnTo>
                  <a:pt x="16562" y="3106"/>
                </a:lnTo>
                <a:lnTo>
                  <a:pt x="16965" y="2185"/>
                </a:lnTo>
                <a:lnTo>
                  <a:pt x="17310" y="1323"/>
                </a:lnTo>
                <a:lnTo>
                  <a:pt x="17540" y="518"/>
                </a:lnTo>
                <a:lnTo>
                  <a:pt x="17540" y="115"/>
                </a:lnTo>
                <a:lnTo>
                  <a:pt x="17540" y="0"/>
                </a:lnTo>
                <a:close/>
              </a:path>
            </a:pathLst>
          </a:custGeom>
          <a:solidFill>
            <a:schemeClr val="accent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287" name="Google Shape;287;p10"/>
          <p:cNvSpPr/>
          <p:nvPr/>
        </p:nvSpPr>
        <p:spPr>
          <a:xfrm>
            <a:off x="587728" y="419180"/>
            <a:ext cx="348953" cy="296737"/>
          </a:xfrm>
          <a:custGeom>
            <a:avLst/>
            <a:gdLst/>
            <a:ahLst/>
            <a:cxnLst/>
            <a:rect l="l" t="t" r="r" b="b"/>
            <a:pathLst>
              <a:path w="8454" h="7189" extrusionOk="0">
                <a:moveTo>
                  <a:pt x="1840" y="0"/>
                </a:moveTo>
                <a:lnTo>
                  <a:pt x="1380" y="58"/>
                </a:lnTo>
                <a:lnTo>
                  <a:pt x="978" y="173"/>
                </a:lnTo>
                <a:lnTo>
                  <a:pt x="633" y="345"/>
                </a:lnTo>
                <a:lnTo>
                  <a:pt x="288" y="633"/>
                </a:lnTo>
                <a:lnTo>
                  <a:pt x="58" y="978"/>
                </a:lnTo>
                <a:lnTo>
                  <a:pt x="0" y="1380"/>
                </a:lnTo>
                <a:lnTo>
                  <a:pt x="0" y="1725"/>
                </a:lnTo>
                <a:lnTo>
                  <a:pt x="58" y="2128"/>
                </a:lnTo>
                <a:lnTo>
                  <a:pt x="173" y="2530"/>
                </a:lnTo>
                <a:lnTo>
                  <a:pt x="345" y="2875"/>
                </a:lnTo>
                <a:lnTo>
                  <a:pt x="575" y="3278"/>
                </a:lnTo>
                <a:lnTo>
                  <a:pt x="978" y="3853"/>
                </a:lnTo>
                <a:lnTo>
                  <a:pt x="1323" y="4256"/>
                </a:lnTo>
                <a:lnTo>
                  <a:pt x="1668" y="4601"/>
                </a:lnTo>
                <a:lnTo>
                  <a:pt x="2358" y="5176"/>
                </a:lnTo>
                <a:lnTo>
                  <a:pt x="3220" y="5693"/>
                </a:lnTo>
                <a:lnTo>
                  <a:pt x="4026" y="6153"/>
                </a:lnTo>
                <a:lnTo>
                  <a:pt x="4946" y="6556"/>
                </a:lnTo>
                <a:lnTo>
                  <a:pt x="5866" y="6843"/>
                </a:lnTo>
                <a:lnTo>
                  <a:pt x="6843" y="7073"/>
                </a:lnTo>
                <a:lnTo>
                  <a:pt x="7821" y="7188"/>
                </a:lnTo>
                <a:lnTo>
                  <a:pt x="8223" y="7188"/>
                </a:lnTo>
                <a:lnTo>
                  <a:pt x="8396" y="7131"/>
                </a:lnTo>
                <a:lnTo>
                  <a:pt x="8454" y="7131"/>
                </a:lnTo>
                <a:lnTo>
                  <a:pt x="8454" y="7073"/>
                </a:lnTo>
                <a:lnTo>
                  <a:pt x="7878" y="6786"/>
                </a:lnTo>
                <a:lnTo>
                  <a:pt x="7418" y="6441"/>
                </a:lnTo>
                <a:lnTo>
                  <a:pt x="6958" y="5981"/>
                </a:lnTo>
                <a:lnTo>
                  <a:pt x="6613" y="5463"/>
                </a:lnTo>
                <a:lnTo>
                  <a:pt x="6326" y="4946"/>
                </a:lnTo>
                <a:lnTo>
                  <a:pt x="5981" y="4371"/>
                </a:lnTo>
                <a:lnTo>
                  <a:pt x="5406" y="3335"/>
                </a:lnTo>
                <a:lnTo>
                  <a:pt x="4946" y="2473"/>
                </a:lnTo>
                <a:lnTo>
                  <a:pt x="4428" y="1668"/>
                </a:lnTo>
                <a:lnTo>
                  <a:pt x="4141" y="1265"/>
                </a:lnTo>
                <a:lnTo>
                  <a:pt x="3853" y="920"/>
                </a:lnTo>
                <a:lnTo>
                  <a:pt x="3450" y="575"/>
                </a:lnTo>
                <a:lnTo>
                  <a:pt x="3048" y="288"/>
                </a:lnTo>
                <a:lnTo>
                  <a:pt x="2703" y="115"/>
                </a:lnTo>
                <a:lnTo>
                  <a:pt x="2300" y="0"/>
                </a:ln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288" name="Google Shape;288;p10"/>
          <p:cNvSpPr/>
          <p:nvPr/>
        </p:nvSpPr>
        <p:spPr>
          <a:xfrm>
            <a:off x="1109917" y="203177"/>
            <a:ext cx="320472" cy="199408"/>
          </a:xfrm>
          <a:custGeom>
            <a:avLst/>
            <a:gdLst/>
            <a:ahLst/>
            <a:cxnLst/>
            <a:rect l="l" t="t" r="r" b="b"/>
            <a:pathLst>
              <a:path w="7764" h="4831" extrusionOk="0">
                <a:moveTo>
                  <a:pt x="1208" y="0"/>
                </a:moveTo>
                <a:lnTo>
                  <a:pt x="863" y="115"/>
                </a:lnTo>
                <a:lnTo>
                  <a:pt x="576" y="230"/>
                </a:lnTo>
                <a:lnTo>
                  <a:pt x="346" y="460"/>
                </a:lnTo>
                <a:lnTo>
                  <a:pt x="116" y="748"/>
                </a:lnTo>
                <a:lnTo>
                  <a:pt x="0" y="1035"/>
                </a:lnTo>
                <a:lnTo>
                  <a:pt x="0" y="1380"/>
                </a:lnTo>
                <a:lnTo>
                  <a:pt x="58" y="1725"/>
                </a:lnTo>
                <a:lnTo>
                  <a:pt x="173" y="2128"/>
                </a:lnTo>
                <a:lnTo>
                  <a:pt x="346" y="2415"/>
                </a:lnTo>
                <a:lnTo>
                  <a:pt x="518" y="2703"/>
                </a:lnTo>
                <a:lnTo>
                  <a:pt x="806" y="2933"/>
                </a:lnTo>
                <a:lnTo>
                  <a:pt x="1151" y="3163"/>
                </a:lnTo>
                <a:lnTo>
                  <a:pt x="1496" y="3335"/>
                </a:lnTo>
                <a:lnTo>
                  <a:pt x="1898" y="3450"/>
                </a:lnTo>
                <a:lnTo>
                  <a:pt x="2243" y="3565"/>
                </a:lnTo>
                <a:lnTo>
                  <a:pt x="3048" y="3680"/>
                </a:lnTo>
                <a:lnTo>
                  <a:pt x="3853" y="3738"/>
                </a:lnTo>
                <a:lnTo>
                  <a:pt x="4889" y="3853"/>
                </a:lnTo>
                <a:lnTo>
                  <a:pt x="5924" y="3968"/>
                </a:lnTo>
                <a:lnTo>
                  <a:pt x="6441" y="4083"/>
                </a:lnTo>
                <a:lnTo>
                  <a:pt x="6901" y="4255"/>
                </a:lnTo>
                <a:lnTo>
                  <a:pt x="7361" y="4486"/>
                </a:lnTo>
                <a:lnTo>
                  <a:pt x="7706" y="4831"/>
                </a:lnTo>
                <a:lnTo>
                  <a:pt x="7764" y="4831"/>
                </a:lnTo>
                <a:lnTo>
                  <a:pt x="7764" y="4773"/>
                </a:lnTo>
                <a:lnTo>
                  <a:pt x="7706" y="4658"/>
                </a:lnTo>
                <a:lnTo>
                  <a:pt x="7591" y="4313"/>
                </a:lnTo>
                <a:lnTo>
                  <a:pt x="7189" y="3623"/>
                </a:lnTo>
                <a:lnTo>
                  <a:pt x="6729" y="2933"/>
                </a:lnTo>
                <a:lnTo>
                  <a:pt x="6154" y="2300"/>
                </a:lnTo>
                <a:lnTo>
                  <a:pt x="5579" y="1783"/>
                </a:lnTo>
                <a:lnTo>
                  <a:pt x="4946" y="1265"/>
                </a:lnTo>
                <a:lnTo>
                  <a:pt x="4313" y="805"/>
                </a:lnTo>
                <a:lnTo>
                  <a:pt x="3623" y="460"/>
                </a:lnTo>
                <a:lnTo>
                  <a:pt x="2876" y="173"/>
                </a:lnTo>
                <a:lnTo>
                  <a:pt x="2243" y="58"/>
                </a:lnTo>
                <a:lnTo>
                  <a:pt x="1553" y="0"/>
                </a:lnTo>
                <a:close/>
              </a:path>
            </a:pathLst>
          </a:custGeom>
          <a:solidFill>
            <a:schemeClr val="accent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289" name="Google Shape;289;p10"/>
          <p:cNvSpPr/>
          <p:nvPr/>
        </p:nvSpPr>
        <p:spPr>
          <a:xfrm>
            <a:off x="628056" y="6096991"/>
            <a:ext cx="455777" cy="351347"/>
          </a:xfrm>
          <a:custGeom>
            <a:avLst/>
            <a:gdLst/>
            <a:ahLst/>
            <a:cxnLst/>
            <a:rect l="l" t="t" r="r" b="b"/>
            <a:pathLst>
              <a:path w="11042" h="8512" extrusionOk="0">
                <a:moveTo>
                  <a:pt x="10984" y="0"/>
                </a:moveTo>
                <a:lnTo>
                  <a:pt x="10984" y="58"/>
                </a:lnTo>
                <a:lnTo>
                  <a:pt x="10697" y="288"/>
                </a:lnTo>
                <a:lnTo>
                  <a:pt x="10467" y="575"/>
                </a:lnTo>
                <a:lnTo>
                  <a:pt x="9834" y="978"/>
                </a:lnTo>
                <a:lnTo>
                  <a:pt x="9202" y="1266"/>
                </a:lnTo>
                <a:lnTo>
                  <a:pt x="8512" y="1496"/>
                </a:lnTo>
                <a:lnTo>
                  <a:pt x="7822" y="1668"/>
                </a:lnTo>
                <a:lnTo>
                  <a:pt x="7074" y="1841"/>
                </a:lnTo>
                <a:lnTo>
                  <a:pt x="5636" y="2013"/>
                </a:lnTo>
                <a:lnTo>
                  <a:pt x="4716" y="2128"/>
                </a:lnTo>
                <a:lnTo>
                  <a:pt x="3854" y="2301"/>
                </a:lnTo>
                <a:lnTo>
                  <a:pt x="2991" y="2473"/>
                </a:lnTo>
                <a:lnTo>
                  <a:pt x="2128" y="2761"/>
                </a:lnTo>
                <a:lnTo>
                  <a:pt x="1783" y="2933"/>
                </a:lnTo>
                <a:lnTo>
                  <a:pt x="1438" y="3163"/>
                </a:lnTo>
                <a:lnTo>
                  <a:pt x="1151" y="3393"/>
                </a:lnTo>
                <a:lnTo>
                  <a:pt x="863" y="3623"/>
                </a:lnTo>
                <a:lnTo>
                  <a:pt x="633" y="3968"/>
                </a:lnTo>
                <a:lnTo>
                  <a:pt x="403" y="4256"/>
                </a:lnTo>
                <a:lnTo>
                  <a:pt x="231" y="4601"/>
                </a:lnTo>
                <a:lnTo>
                  <a:pt x="116" y="5003"/>
                </a:lnTo>
                <a:lnTo>
                  <a:pt x="58" y="5348"/>
                </a:lnTo>
                <a:lnTo>
                  <a:pt x="1" y="5751"/>
                </a:lnTo>
                <a:lnTo>
                  <a:pt x="58" y="6096"/>
                </a:lnTo>
                <a:lnTo>
                  <a:pt x="116" y="6499"/>
                </a:lnTo>
                <a:lnTo>
                  <a:pt x="173" y="6901"/>
                </a:lnTo>
                <a:lnTo>
                  <a:pt x="346" y="7246"/>
                </a:lnTo>
                <a:lnTo>
                  <a:pt x="518" y="7534"/>
                </a:lnTo>
                <a:lnTo>
                  <a:pt x="748" y="7821"/>
                </a:lnTo>
                <a:lnTo>
                  <a:pt x="1036" y="8051"/>
                </a:lnTo>
                <a:lnTo>
                  <a:pt x="1266" y="8224"/>
                </a:lnTo>
                <a:lnTo>
                  <a:pt x="1611" y="8396"/>
                </a:lnTo>
                <a:lnTo>
                  <a:pt x="1898" y="8454"/>
                </a:lnTo>
                <a:lnTo>
                  <a:pt x="2243" y="8511"/>
                </a:lnTo>
                <a:lnTo>
                  <a:pt x="2588" y="8511"/>
                </a:lnTo>
                <a:lnTo>
                  <a:pt x="3279" y="8396"/>
                </a:lnTo>
                <a:lnTo>
                  <a:pt x="3969" y="8224"/>
                </a:lnTo>
                <a:lnTo>
                  <a:pt x="4659" y="7936"/>
                </a:lnTo>
                <a:lnTo>
                  <a:pt x="5291" y="7649"/>
                </a:lnTo>
                <a:lnTo>
                  <a:pt x="5809" y="7361"/>
                </a:lnTo>
                <a:lnTo>
                  <a:pt x="6671" y="6844"/>
                </a:lnTo>
                <a:lnTo>
                  <a:pt x="7477" y="6211"/>
                </a:lnTo>
                <a:lnTo>
                  <a:pt x="8282" y="5521"/>
                </a:lnTo>
                <a:lnTo>
                  <a:pt x="8972" y="4716"/>
                </a:lnTo>
                <a:lnTo>
                  <a:pt x="9604" y="3911"/>
                </a:lnTo>
                <a:lnTo>
                  <a:pt x="10122" y="2991"/>
                </a:lnTo>
                <a:lnTo>
                  <a:pt x="10524" y="2071"/>
                </a:lnTo>
                <a:lnTo>
                  <a:pt x="10869" y="1150"/>
                </a:lnTo>
                <a:lnTo>
                  <a:pt x="10984" y="460"/>
                </a:lnTo>
                <a:lnTo>
                  <a:pt x="11042" y="115"/>
                </a:lnTo>
                <a:lnTo>
                  <a:pt x="10984"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290" name="Google Shape;290;p10"/>
          <p:cNvSpPr/>
          <p:nvPr/>
        </p:nvSpPr>
        <p:spPr>
          <a:xfrm>
            <a:off x="658930" y="1266547"/>
            <a:ext cx="206548" cy="458171"/>
          </a:xfrm>
          <a:custGeom>
            <a:avLst/>
            <a:gdLst/>
            <a:ahLst/>
            <a:cxnLst/>
            <a:rect l="l" t="t" r="r" b="b"/>
            <a:pathLst>
              <a:path w="5004" h="11100" extrusionOk="0">
                <a:moveTo>
                  <a:pt x="3336" y="1"/>
                </a:moveTo>
                <a:lnTo>
                  <a:pt x="3106" y="173"/>
                </a:lnTo>
                <a:lnTo>
                  <a:pt x="2646" y="576"/>
                </a:lnTo>
                <a:lnTo>
                  <a:pt x="2070" y="1208"/>
                </a:lnTo>
                <a:lnTo>
                  <a:pt x="1553" y="1899"/>
                </a:lnTo>
                <a:lnTo>
                  <a:pt x="1093" y="2704"/>
                </a:lnTo>
                <a:lnTo>
                  <a:pt x="690" y="3509"/>
                </a:lnTo>
                <a:lnTo>
                  <a:pt x="403" y="4371"/>
                </a:lnTo>
                <a:lnTo>
                  <a:pt x="173" y="5234"/>
                </a:lnTo>
                <a:lnTo>
                  <a:pt x="58" y="6097"/>
                </a:lnTo>
                <a:lnTo>
                  <a:pt x="0" y="6959"/>
                </a:lnTo>
                <a:lnTo>
                  <a:pt x="0" y="7477"/>
                </a:lnTo>
                <a:lnTo>
                  <a:pt x="58" y="8109"/>
                </a:lnTo>
                <a:lnTo>
                  <a:pt x="115" y="8742"/>
                </a:lnTo>
                <a:lnTo>
                  <a:pt x="288" y="9317"/>
                </a:lnTo>
                <a:lnTo>
                  <a:pt x="518" y="9892"/>
                </a:lnTo>
                <a:lnTo>
                  <a:pt x="805" y="10410"/>
                </a:lnTo>
                <a:lnTo>
                  <a:pt x="1035" y="10582"/>
                </a:lnTo>
                <a:lnTo>
                  <a:pt x="1208" y="10755"/>
                </a:lnTo>
                <a:lnTo>
                  <a:pt x="1495" y="10927"/>
                </a:lnTo>
                <a:lnTo>
                  <a:pt x="1725" y="10985"/>
                </a:lnTo>
                <a:lnTo>
                  <a:pt x="2070" y="11042"/>
                </a:lnTo>
                <a:lnTo>
                  <a:pt x="2416" y="11100"/>
                </a:lnTo>
                <a:lnTo>
                  <a:pt x="2703" y="11042"/>
                </a:lnTo>
                <a:lnTo>
                  <a:pt x="3048" y="10985"/>
                </a:lnTo>
                <a:lnTo>
                  <a:pt x="3336" y="10812"/>
                </a:lnTo>
                <a:lnTo>
                  <a:pt x="3681" y="10697"/>
                </a:lnTo>
                <a:lnTo>
                  <a:pt x="3911" y="10525"/>
                </a:lnTo>
                <a:lnTo>
                  <a:pt x="4198" y="10295"/>
                </a:lnTo>
                <a:lnTo>
                  <a:pt x="4428" y="10064"/>
                </a:lnTo>
                <a:lnTo>
                  <a:pt x="4601" y="9777"/>
                </a:lnTo>
                <a:lnTo>
                  <a:pt x="4773" y="9489"/>
                </a:lnTo>
                <a:lnTo>
                  <a:pt x="4888" y="9202"/>
                </a:lnTo>
                <a:lnTo>
                  <a:pt x="4946" y="8857"/>
                </a:lnTo>
                <a:lnTo>
                  <a:pt x="5003" y="8569"/>
                </a:lnTo>
                <a:lnTo>
                  <a:pt x="5003" y="7879"/>
                </a:lnTo>
                <a:lnTo>
                  <a:pt x="4888" y="7132"/>
                </a:lnTo>
                <a:lnTo>
                  <a:pt x="4716" y="6384"/>
                </a:lnTo>
                <a:lnTo>
                  <a:pt x="4428" y="5636"/>
                </a:lnTo>
                <a:lnTo>
                  <a:pt x="4141" y="4889"/>
                </a:lnTo>
                <a:lnTo>
                  <a:pt x="3681" y="3739"/>
                </a:lnTo>
                <a:lnTo>
                  <a:pt x="3508" y="3106"/>
                </a:lnTo>
                <a:lnTo>
                  <a:pt x="3336" y="2531"/>
                </a:lnTo>
                <a:lnTo>
                  <a:pt x="3221" y="1899"/>
                </a:lnTo>
                <a:lnTo>
                  <a:pt x="3163" y="1266"/>
                </a:lnTo>
                <a:lnTo>
                  <a:pt x="3278" y="633"/>
                </a:lnTo>
                <a:lnTo>
                  <a:pt x="3451" y="58"/>
                </a:lnTo>
                <a:lnTo>
                  <a:pt x="3451" y="1"/>
                </a:lnTo>
                <a:close/>
              </a:path>
            </a:pathLst>
          </a:custGeom>
          <a:solidFill>
            <a:schemeClr val="accent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291" name="Google Shape;291;p10"/>
          <p:cNvSpPr/>
          <p:nvPr/>
        </p:nvSpPr>
        <p:spPr>
          <a:xfrm>
            <a:off x="11373691" y="5185478"/>
            <a:ext cx="394068" cy="315767"/>
          </a:xfrm>
          <a:custGeom>
            <a:avLst/>
            <a:gdLst/>
            <a:ahLst/>
            <a:cxnLst/>
            <a:rect l="l" t="t" r="r" b="b"/>
            <a:pathLst>
              <a:path w="9547" h="7650" extrusionOk="0">
                <a:moveTo>
                  <a:pt x="6902" y="1"/>
                </a:moveTo>
                <a:lnTo>
                  <a:pt x="6557" y="58"/>
                </a:lnTo>
                <a:lnTo>
                  <a:pt x="6212" y="116"/>
                </a:lnTo>
                <a:lnTo>
                  <a:pt x="5924" y="231"/>
                </a:lnTo>
                <a:lnTo>
                  <a:pt x="5636" y="346"/>
                </a:lnTo>
                <a:lnTo>
                  <a:pt x="5349" y="576"/>
                </a:lnTo>
                <a:lnTo>
                  <a:pt x="4831" y="979"/>
                </a:lnTo>
                <a:lnTo>
                  <a:pt x="4371" y="1611"/>
                </a:lnTo>
                <a:lnTo>
                  <a:pt x="3911" y="2244"/>
                </a:lnTo>
                <a:lnTo>
                  <a:pt x="3566" y="2934"/>
                </a:lnTo>
                <a:lnTo>
                  <a:pt x="3221" y="3624"/>
                </a:lnTo>
                <a:lnTo>
                  <a:pt x="2646" y="4716"/>
                </a:lnTo>
                <a:lnTo>
                  <a:pt x="2301" y="5292"/>
                </a:lnTo>
                <a:lnTo>
                  <a:pt x="1956" y="5809"/>
                </a:lnTo>
                <a:lnTo>
                  <a:pt x="1553" y="6327"/>
                </a:lnTo>
                <a:lnTo>
                  <a:pt x="1151" y="6787"/>
                </a:lnTo>
                <a:lnTo>
                  <a:pt x="633" y="7132"/>
                </a:lnTo>
                <a:lnTo>
                  <a:pt x="58" y="7419"/>
                </a:lnTo>
                <a:lnTo>
                  <a:pt x="1" y="7419"/>
                </a:lnTo>
                <a:lnTo>
                  <a:pt x="58" y="7477"/>
                </a:lnTo>
                <a:lnTo>
                  <a:pt x="403" y="7534"/>
                </a:lnTo>
                <a:lnTo>
                  <a:pt x="978" y="7649"/>
                </a:lnTo>
                <a:lnTo>
                  <a:pt x="1841" y="7649"/>
                </a:lnTo>
                <a:lnTo>
                  <a:pt x="2704" y="7592"/>
                </a:lnTo>
                <a:lnTo>
                  <a:pt x="3566" y="7362"/>
                </a:lnTo>
                <a:lnTo>
                  <a:pt x="4429" y="7132"/>
                </a:lnTo>
                <a:lnTo>
                  <a:pt x="5291" y="6787"/>
                </a:lnTo>
                <a:lnTo>
                  <a:pt x="6096" y="6384"/>
                </a:lnTo>
                <a:lnTo>
                  <a:pt x="6844" y="5867"/>
                </a:lnTo>
                <a:lnTo>
                  <a:pt x="7534" y="5349"/>
                </a:lnTo>
                <a:lnTo>
                  <a:pt x="7879" y="5004"/>
                </a:lnTo>
                <a:lnTo>
                  <a:pt x="8339" y="4544"/>
                </a:lnTo>
                <a:lnTo>
                  <a:pt x="8742" y="4084"/>
                </a:lnTo>
                <a:lnTo>
                  <a:pt x="9087" y="3566"/>
                </a:lnTo>
                <a:lnTo>
                  <a:pt x="9374" y="3049"/>
                </a:lnTo>
                <a:lnTo>
                  <a:pt x="9489" y="2474"/>
                </a:lnTo>
                <a:lnTo>
                  <a:pt x="9547" y="2186"/>
                </a:lnTo>
                <a:lnTo>
                  <a:pt x="9547" y="1899"/>
                </a:lnTo>
                <a:lnTo>
                  <a:pt x="9489" y="1611"/>
                </a:lnTo>
                <a:lnTo>
                  <a:pt x="9374" y="1381"/>
                </a:lnTo>
                <a:lnTo>
                  <a:pt x="9202" y="1094"/>
                </a:lnTo>
                <a:lnTo>
                  <a:pt x="8972" y="806"/>
                </a:lnTo>
                <a:lnTo>
                  <a:pt x="8742" y="633"/>
                </a:lnTo>
                <a:lnTo>
                  <a:pt x="8454" y="403"/>
                </a:lnTo>
                <a:lnTo>
                  <a:pt x="8167" y="288"/>
                </a:lnTo>
                <a:lnTo>
                  <a:pt x="7822" y="173"/>
                </a:lnTo>
                <a:lnTo>
                  <a:pt x="7534" y="58"/>
                </a:lnTo>
                <a:lnTo>
                  <a:pt x="7247" y="1"/>
                </a:ln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292" name="Google Shape;292;p10"/>
          <p:cNvSpPr/>
          <p:nvPr/>
        </p:nvSpPr>
        <p:spPr>
          <a:xfrm>
            <a:off x="1176374" y="5767025"/>
            <a:ext cx="420196" cy="899667"/>
          </a:xfrm>
          <a:custGeom>
            <a:avLst/>
            <a:gdLst/>
            <a:ahLst/>
            <a:cxnLst/>
            <a:rect l="l" t="t" r="r" b="b"/>
            <a:pathLst>
              <a:path w="10180" h="21796" extrusionOk="0">
                <a:moveTo>
                  <a:pt x="9719" y="1"/>
                </a:moveTo>
                <a:lnTo>
                  <a:pt x="9317" y="174"/>
                </a:lnTo>
                <a:lnTo>
                  <a:pt x="8569" y="691"/>
                </a:lnTo>
                <a:lnTo>
                  <a:pt x="7477" y="1439"/>
                </a:lnTo>
                <a:lnTo>
                  <a:pt x="6499" y="2359"/>
                </a:lnTo>
                <a:lnTo>
                  <a:pt x="5521" y="3279"/>
                </a:lnTo>
                <a:lnTo>
                  <a:pt x="4659" y="4314"/>
                </a:lnTo>
                <a:lnTo>
                  <a:pt x="3854" y="5407"/>
                </a:lnTo>
                <a:lnTo>
                  <a:pt x="3049" y="6499"/>
                </a:lnTo>
                <a:lnTo>
                  <a:pt x="2358" y="7649"/>
                </a:lnTo>
                <a:lnTo>
                  <a:pt x="1726" y="8799"/>
                </a:lnTo>
                <a:lnTo>
                  <a:pt x="1266" y="9777"/>
                </a:lnTo>
                <a:lnTo>
                  <a:pt x="863" y="10755"/>
                </a:lnTo>
                <a:lnTo>
                  <a:pt x="576" y="11790"/>
                </a:lnTo>
                <a:lnTo>
                  <a:pt x="288" y="12825"/>
                </a:lnTo>
                <a:lnTo>
                  <a:pt x="116" y="13860"/>
                </a:lnTo>
                <a:lnTo>
                  <a:pt x="1" y="14895"/>
                </a:lnTo>
                <a:lnTo>
                  <a:pt x="1" y="15988"/>
                </a:lnTo>
                <a:lnTo>
                  <a:pt x="116" y="17023"/>
                </a:lnTo>
                <a:lnTo>
                  <a:pt x="288" y="17943"/>
                </a:lnTo>
                <a:lnTo>
                  <a:pt x="576" y="18806"/>
                </a:lnTo>
                <a:lnTo>
                  <a:pt x="978" y="19611"/>
                </a:lnTo>
                <a:lnTo>
                  <a:pt x="1266" y="19956"/>
                </a:lnTo>
                <a:lnTo>
                  <a:pt x="1496" y="20301"/>
                </a:lnTo>
                <a:lnTo>
                  <a:pt x="1841" y="20646"/>
                </a:lnTo>
                <a:lnTo>
                  <a:pt x="2128" y="20933"/>
                </a:lnTo>
                <a:lnTo>
                  <a:pt x="2473" y="21163"/>
                </a:lnTo>
                <a:lnTo>
                  <a:pt x="2876" y="21393"/>
                </a:lnTo>
                <a:lnTo>
                  <a:pt x="3279" y="21566"/>
                </a:lnTo>
                <a:lnTo>
                  <a:pt x="3739" y="21681"/>
                </a:lnTo>
                <a:lnTo>
                  <a:pt x="4199" y="21796"/>
                </a:lnTo>
                <a:lnTo>
                  <a:pt x="5636" y="21796"/>
                </a:lnTo>
                <a:lnTo>
                  <a:pt x="6039" y="21681"/>
                </a:lnTo>
                <a:lnTo>
                  <a:pt x="6441" y="21566"/>
                </a:lnTo>
                <a:lnTo>
                  <a:pt x="6844" y="21451"/>
                </a:lnTo>
                <a:lnTo>
                  <a:pt x="7247" y="21278"/>
                </a:lnTo>
                <a:lnTo>
                  <a:pt x="7592" y="21048"/>
                </a:lnTo>
                <a:lnTo>
                  <a:pt x="7937" y="20761"/>
                </a:lnTo>
                <a:lnTo>
                  <a:pt x="8224" y="20473"/>
                </a:lnTo>
                <a:lnTo>
                  <a:pt x="8512" y="20186"/>
                </a:lnTo>
                <a:lnTo>
                  <a:pt x="8972" y="19496"/>
                </a:lnTo>
                <a:lnTo>
                  <a:pt x="9374" y="18691"/>
                </a:lnTo>
                <a:lnTo>
                  <a:pt x="9719" y="17828"/>
                </a:lnTo>
                <a:lnTo>
                  <a:pt x="9892" y="17023"/>
                </a:lnTo>
                <a:lnTo>
                  <a:pt x="10064" y="16218"/>
                </a:lnTo>
                <a:lnTo>
                  <a:pt x="10122" y="15413"/>
                </a:lnTo>
                <a:lnTo>
                  <a:pt x="10179" y="14550"/>
                </a:lnTo>
                <a:lnTo>
                  <a:pt x="10122" y="13688"/>
                </a:lnTo>
                <a:lnTo>
                  <a:pt x="10064" y="12882"/>
                </a:lnTo>
                <a:lnTo>
                  <a:pt x="9892" y="11215"/>
                </a:lnTo>
                <a:lnTo>
                  <a:pt x="9547" y="9087"/>
                </a:lnTo>
                <a:lnTo>
                  <a:pt x="9202" y="6902"/>
                </a:lnTo>
                <a:lnTo>
                  <a:pt x="9087" y="5752"/>
                </a:lnTo>
                <a:lnTo>
                  <a:pt x="8972" y="4659"/>
                </a:lnTo>
                <a:lnTo>
                  <a:pt x="8972" y="3566"/>
                </a:lnTo>
                <a:lnTo>
                  <a:pt x="9087" y="2474"/>
                </a:lnTo>
                <a:lnTo>
                  <a:pt x="9202" y="1841"/>
                </a:lnTo>
                <a:lnTo>
                  <a:pt x="9374" y="1266"/>
                </a:lnTo>
                <a:lnTo>
                  <a:pt x="9547" y="634"/>
                </a:lnTo>
                <a:lnTo>
                  <a:pt x="9834" y="58"/>
                </a:lnTo>
                <a:lnTo>
                  <a:pt x="9834" y="1"/>
                </a:lnTo>
                <a:close/>
              </a:path>
            </a:pathLst>
          </a:custGeom>
          <a:solidFill>
            <a:schemeClr val="accent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293" name="Google Shape;293;p10"/>
          <p:cNvSpPr/>
          <p:nvPr/>
        </p:nvSpPr>
        <p:spPr>
          <a:xfrm>
            <a:off x="1788796" y="5843015"/>
            <a:ext cx="375081" cy="505639"/>
          </a:xfrm>
          <a:custGeom>
            <a:avLst/>
            <a:gdLst/>
            <a:ahLst/>
            <a:cxnLst/>
            <a:rect l="l" t="t" r="r" b="b"/>
            <a:pathLst>
              <a:path w="9087" h="12250" extrusionOk="0">
                <a:moveTo>
                  <a:pt x="288" y="0"/>
                </a:moveTo>
                <a:lnTo>
                  <a:pt x="230" y="58"/>
                </a:lnTo>
                <a:lnTo>
                  <a:pt x="173" y="288"/>
                </a:lnTo>
                <a:lnTo>
                  <a:pt x="58" y="863"/>
                </a:lnTo>
                <a:lnTo>
                  <a:pt x="0" y="1668"/>
                </a:lnTo>
                <a:lnTo>
                  <a:pt x="0" y="2530"/>
                </a:lnTo>
                <a:lnTo>
                  <a:pt x="0" y="3336"/>
                </a:lnTo>
                <a:lnTo>
                  <a:pt x="115" y="4198"/>
                </a:lnTo>
                <a:lnTo>
                  <a:pt x="288" y="5003"/>
                </a:lnTo>
                <a:lnTo>
                  <a:pt x="460" y="5808"/>
                </a:lnTo>
                <a:lnTo>
                  <a:pt x="748" y="6613"/>
                </a:lnTo>
                <a:lnTo>
                  <a:pt x="978" y="7361"/>
                </a:lnTo>
                <a:lnTo>
                  <a:pt x="1266" y="7994"/>
                </a:lnTo>
                <a:lnTo>
                  <a:pt x="1553" y="8569"/>
                </a:lnTo>
                <a:lnTo>
                  <a:pt x="1898" y="9144"/>
                </a:lnTo>
                <a:lnTo>
                  <a:pt x="2243" y="9719"/>
                </a:lnTo>
                <a:lnTo>
                  <a:pt x="2646" y="10236"/>
                </a:lnTo>
                <a:lnTo>
                  <a:pt x="3106" y="10696"/>
                </a:lnTo>
                <a:lnTo>
                  <a:pt x="3566" y="11156"/>
                </a:lnTo>
                <a:lnTo>
                  <a:pt x="4141" y="11559"/>
                </a:lnTo>
                <a:lnTo>
                  <a:pt x="4658" y="11847"/>
                </a:lnTo>
                <a:lnTo>
                  <a:pt x="5176" y="12077"/>
                </a:lnTo>
                <a:lnTo>
                  <a:pt x="5694" y="12192"/>
                </a:lnTo>
                <a:lnTo>
                  <a:pt x="6211" y="12249"/>
                </a:lnTo>
                <a:lnTo>
                  <a:pt x="6786" y="12192"/>
                </a:lnTo>
                <a:lnTo>
                  <a:pt x="7304" y="12077"/>
                </a:lnTo>
                <a:lnTo>
                  <a:pt x="7764" y="11789"/>
                </a:lnTo>
                <a:lnTo>
                  <a:pt x="8224" y="11386"/>
                </a:lnTo>
                <a:lnTo>
                  <a:pt x="8626" y="10984"/>
                </a:lnTo>
                <a:lnTo>
                  <a:pt x="8856" y="10466"/>
                </a:lnTo>
                <a:lnTo>
                  <a:pt x="9029" y="10006"/>
                </a:lnTo>
                <a:lnTo>
                  <a:pt x="9086" y="9489"/>
                </a:lnTo>
                <a:lnTo>
                  <a:pt x="9086" y="8971"/>
                </a:lnTo>
                <a:lnTo>
                  <a:pt x="8971" y="8454"/>
                </a:lnTo>
                <a:lnTo>
                  <a:pt x="8741" y="7936"/>
                </a:lnTo>
                <a:lnTo>
                  <a:pt x="8454" y="7419"/>
                </a:lnTo>
                <a:lnTo>
                  <a:pt x="8166" y="7016"/>
                </a:lnTo>
                <a:lnTo>
                  <a:pt x="7879" y="6613"/>
                </a:lnTo>
                <a:lnTo>
                  <a:pt x="7131" y="5866"/>
                </a:lnTo>
                <a:lnTo>
                  <a:pt x="6326" y="5176"/>
                </a:lnTo>
                <a:lnTo>
                  <a:pt x="5521" y="4601"/>
                </a:lnTo>
                <a:lnTo>
                  <a:pt x="4371" y="3911"/>
                </a:lnTo>
                <a:lnTo>
                  <a:pt x="3221" y="3163"/>
                </a:lnTo>
                <a:lnTo>
                  <a:pt x="2646" y="2760"/>
                </a:lnTo>
                <a:lnTo>
                  <a:pt x="2071" y="2300"/>
                </a:lnTo>
                <a:lnTo>
                  <a:pt x="1611" y="1840"/>
                </a:lnTo>
                <a:lnTo>
                  <a:pt x="1151" y="1380"/>
                </a:lnTo>
                <a:lnTo>
                  <a:pt x="690" y="748"/>
                </a:lnTo>
                <a:lnTo>
                  <a:pt x="288"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294" name="Google Shape;294;p10"/>
          <p:cNvSpPr/>
          <p:nvPr/>
        </p:nvSpPr>
        <p:spPr>
          <a:xfrm>
            <a:off x="10796891" y="6315345"/>
            <a:ext cx="424943" cy="386969"/>
          </a:xfrm>
          <a:custGeom>
            <a:avLst/>
            <a:gdLst/>
            <a:ahLst/>
            <a:cxnLst/>
            <a:rect l="l" t="t" r="r" b="b"/>
            <a:pathLst>
              <a:path w="10295" h="9375" extrusionOk="0">
                <a:moveTo>
                  <a:pt x="1" y="1"/>
                </a:moveTo>
                <a:lnTo>
                  <a:pt x="1" y="58"/>
                </a:lnTo>
                <a:lnTo>
                  <a:pt x="1" y="288"/>
                </a:lnTo>
                <a:lnTo>
                  <a:pt x="58" y="864"/>
                </a:lnTo>
                <a:lnTo>
                  <a:pt x="173" y="1554"/>
                </a:lnTo>
                <a:lnTo>
                  <a:pt x="403" y="2301"/>
                </a:lnTo>
                <a:lnTo>
                  <a:pt x="633" y="3049"/>
                </a:lnTo>
                <a:lnTo>
                  <a:pt x="978" y="3739"/>
                </a:lnTo>
                <a:lnTo>
                  <a:pt x="1323" y="4429"/>
                </a:lnTo>
                <a:lnTo>
                  <a:pt x="1668" y="5119"/>
                </a:lnTo>
                <a:lnTo>
                  <a:pt x="2128" y="5752"/>
                </a:lnTo>
                <a:lnTo>
                  <a:pt x="2531" y="6327"/>
                </a:lnTo>
                <a:lnTo>
                  <a:pt x="2934" y="6787"/>
                </a:lnTo>
                <a:lnTo>
                  <a:pt x="3336" y="7247"/>
                </a:lnTo>
                <a:lnTo>
                  <a:pt x="3796" y="7707"/>
                </a:lnTo>
                <a:lnTo>
                  <a:pt x="4256" y="8052"/>
                </a:lnTo>
                <a:lnTo>
                  <a:pt x="4716" y="8397"/>
                </a:lnTo>
                <a:lnTo>
                  <a:pt x="5234" y="8742"/>
                </a:lnTo>
                <a:lnTo>
                  <a:pt x="5809" y="8972"/>
                </a:lnTo>
                <a:lnTo>
                  <a:pt x="6384" y="9202"/>
                </a:lnTo>
                <a:lnTo>
                  <a:pt x="6901" y="9317"/>
                </a:lnTo>
                <a:lnTo>
                  <a:pt x="7419" y="9375"/>
                </a:lnTo>
                <a:lnTo>
                  <a:pt x="7937" y="9375"/>
                </a:lnTo>
                <a:lnTo>
                  <a:pt x="8397" y="9317"/>
                </a:lnTo>
                <a:lnTo>
                  <a:pt x="8857" y="9144"/>
                </a:lnTo>
                <a:lnTo>
                  <a:pt x="9259" y="8857"/>
                </a:lnTo>
                <a:lnTo>
                  <a:pt x="9662" y="8512"/>
                </a:lnTo>
                <a:lnTo>
                  <a:pt x="9949" y="8052"/>
                </a:lnTo>
                <a:lnTo>
                  <a:pt x="10179" y="7534"/>
                </a:lnTo>
                <a:lnTo>
                  <a:pt x="10294" y="7074"/>
                </a:lnTo>
                <a:lnTo>
                  <a:pt x="10294" y="6614"/>
                </a:lnTo>
                <a:lnTo>
                  <a:pt x="10237" y="6097"/>
                </a:lnTo>
                <a:lnTo>
                  <a:pt x="10064" y="5694"/>
                </a:lnTo>
                <a:lnTo>
                  <a:pt x="9834" y="5234"/>
                </a:lnTo>
                <a:lnTo>
                  <a:pt x="9547" y="4831"/>
                </a:lnTo>
                <a:lnTo>
                  <a:pt x="9144" y="4486"/>
                </a:lnTo>
                <a:lnTo>
                  <a:pt x="8799" y="4199"/>
                </a:lnTo>
                <a:lnTo>
                  <a:pt x="8397" y="3911"/>
                </a:lnTo>
                <a:lnTo>
                  <a:pt x="7592" y="3451"/>
                </a:lnTo>
                <a:lnTo>
                  <a:pt x="6671" y="3049"/>
                </a:lnTo>
                <a:lnTo>
                  <a:pt x="5809" y="2761"/>
                </a:lnTo>
                <a:lnTo>
                  <a:pt x="4601" y="2416"/>
                </a:lnTo>
                <a:lnTo>
                  <a:pt x="3394" y="2014"/>
                </a:lnTo>
                <a:lnTo>
                  <a:pt x="2819" y="1841"/>
                </a:lnTo>
                <a:lnTo>
                  <a:pt x="2186" y="1611"/>
                </a:lnTo>
                <a:lnTo>
                  <a:pt x="1668" y="1324"/>
                </a:lnTo>
                <a:lnTo>
                  <a:pt x="1093" y="979"/>
                </a:lnTo>
                <a:lnTo>
                  <a:pt x="576" y="576"/>
                </a:lnTo>
                <a:lnTo>
                  <a:pt x="58" y="58"/>
                </a:lnTo>
                <a:lnTo>
                  <a:pt x="1" y="1"/>
                </a:lnTo>
                <a:close/>
              </a:path>
            </a:pathLst>
          </a:cu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295" name="Google Shape;295;p10"/>
          <p:cNvSpPr/>
          <p:nvPr/>
        </p:nvSpPr>
        <p:spPr>
          <a:xfrm>
            <a:off x="10431346" y="6208562"/>
            <a:ext cx="213689" cy="315725"/>
          </a:xfrm>
          <a:custGeom>
            <a:avLst/>
            <a:gdLst/>
            <a:ahLst/>
            <a:cxnLst/>
            <a:rect l="l" t="t" r="r" b="b"/>
            <a:pathLst>
              <a:path w="5177" h="7649" extrusionOk="0">
                <a:moveTo>
                  <a:pt x="1" y="0"/>
                </a:moveTo>
                <a:lnTo>
                  <a:pt x="1" y="58"/>
                </a:lnTo>
                <a:lnTo>
                  <a:pt x="288" y="403"/>
                </a:lnTo>
                <a:lnTo>
                  <a:pt x="518" y="863"/>
                </a:lnTo>
                <a:lnTo>
                  <a:pt x="633" y="1265"/>
                </a:lnTo>
                <a:lnTo>
                  <a:pt x="748" y="1668"/>
                </a:lnTo>
                <a:lnTo>
                  <a:pt x="863" y="2473"/>
                </a:lnTo>
                <a:lnTo>
                  <a:pt x="1036" y="4141"/>
                </a:lnTo>
                <a:lnTo>
                  <a:pt x="1093" y="4773"/>
                </a:lnTo>
                <a:lnTo>
                  <a:pt x="1266" y="5406"/>
                </a:lnTo>
                <a:lnTo>
                  <a:pt x="1438" y="5981"/>
                </a:lnTo>
                <a:lnTo>
                  <a:pt x="1726" y="6556"/>
                </a:lnTo>
                <a:lnTo>
                  <a:pt x="1898" y="6843"/>
                </a:lnTo>
                <a:lnTo>
                  <a:pt x="2128" y="7131"/>
                </a:lnTo>
                <a:lnTo>
                  <a:pt x="2416" y="7303"/>
                </a:lnTo>
                <a:lnTo>
                  <a:pt x="2646" y="7476"/>
                </a:lnTo>
                <a:lnTo>
                  <a:pt x="2934" y="7591"/>
                </a:lnTo>
                <a:lnTo>
                  <a:pt x="3279" y="7649"/>
                </a:lnTo>
                <a:lnTo>
                  <a:pt x="3624" y="7649"/>
                </a:lnTo>
                <a:lnTo>
                  <a:pt x="3969" y="7534"/>
                </a:lnTo>
                <a:lnTo>
                  <a:pt x="4314" y="7418"/>
                </a:lnTo>
                <a:lnTo>
                  <a:pt x="4601" y="7188"/>
                </a:lnTo>
                <a:lnTo>
                  <a:pt x="4774" y="6958"/>
                </a:lnTo>
                <a:lnTo>
                  <a:pt x="4946" y="6728"/>
                </a:lnTo>
                <a:lnTo>
                  <a:pt x="5119" y="6383"/>
                </a:lnTo>
                <a:lnTo>
                  <a:pt x="5176" y="6096"/>
                </a:lnTo>
                <a:lnTo>
                  <a:pt x="5176" y="5693"/>
                </a:lnTo>
                <a:lnTo>
                  <a:pt x="5176" y="5348"/>
                </a:lnTo>
                <a:lnTo>
                  <a:pt x="5119" y="4946"/>
                </a:lnTo>
                <a:lnTo>
                  <a:pt x="5004" y="4543"/>
                </a:lnTo>
                <a:lnTo>
                  <a:pt x="4889" y="4198"/>
                </a:lnTo>
                <a:lnTo>
                  <a:pt x="4716" y="3796"/>
                </a:lnTo>
                <a:lnTo>
                  <a:pt x="4314" y="3106"/>
                </a:lnTo>
                <a:lnTo>
                  <a:pt x="3796" y="2473"/>
                </a:lnTo>
                <a:lnTo>
                  <a:pt x="3106" y="1783"/>
                </a:lnTo>
                <a:lnTo>
                  <a:pt x="2301" y="1093"/>
                </a:lnTo>
                <a:lnTo>
                  <a:pt x="1438" y="575"/>
                </a:lnTo>
                <a:lnTo>
                  <a:pt x="978" y="345"/>
                </a:lnTo>
                <a:lnTo>
                  <a:pt x="518" y="115"/>
                </a:lnTo>
                <a:lnTo>
                  <a:pt x="231" y="58"/>
                </a:lnTo>
                <a:lnTo>
                  <a:pt x="58" y="0"/>
                </a:ln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296" name="Google Shape;296;p10"/>
          <p:cNvSpPr/>
          <p:nvPr/>
        </p:nvSpPr>
        <p:spPr>
          <a:xfrm>
            <a:off x="11145844" y="5555771"/>
            <a:ext cx="852157" cy="351347"/>
          </a:xfrm>
          <a:custGeom>
            <a:avLst/>
            <a:gdLst/>
            <a:ahLst/>
            <a:cxnLst/>
            <a:rect l="l" t="t" r="r" b="b"/>
            <a:pathLst>
              <a:path w="20645" h="8512" extrusionOk="0">
                <a:moveTo>
                  <a:pt x="15699" y="1"/>
                </a:moveTo>
                <a:lnTo>
                  <a:pt x="14779" y="58"/>
                </a:lnTo>
                <a:lnTo>
                  <a:pt x="13802" y="231"/>
                </a:lnTo>
                <a:lnTo>
                  <a:pt x="12882" y="461"/>
                </a:lnTo>
                <a:lnTo>
                  <a:pt x="11962" y="806"/>
                </a:lnTo>
                <a:lnTo>
                  <a:pt x="11099" y="1151"/>
                </a:lnTo>
                <a:lnTo>
                  <a:pt x="9316" y="1899"/>
                </a:lnTo>
                <a:lnTo>
                  <a:pt x="8224" y="2416"/>
                </a:lnTo>
                <a:lnTo>
                  <a:pt x="7131" y="2934"/>
                </a:lnTo>
                <a:lnTo>
                  <a:pt x="5981" y="3451"/>
                </a:lnTo>
                <a:lnTo>
                  <a:pt x="4831" y="3854"/>
                </a:lnTo>
                <a:lnTo>
                  <a:pt x="3623" y="4256"/>
                </a:lnTo>
                <a:lnTo>
                  <a:pt x="3048" y="4371"/>
                </a:lnTo>
                <a:lnTo>
                  <a:pt x="2473" y="4429"/>
                </a:lnTo>
                <a:lnTo>
                  <a:pt x="1840" y="4486"/>
                </a:lnTo>
                <a:lnTo>
                  <a:pt x="1265" y="4429"/>
                </a:lnTo>
                <a:lnTo>
                  <a:pt x="633" y="4371"/>
                </a:lnTo>
                <a:lnTo>
                  <a:pt x="58" y="4199"/>
                </a:lnTo>
                <a:lnTo>
                  <a:pt x="0" y="4199"/>
                </a:lnTo>
                <a:lnTo>
                  <a:pt x="0" y="4314"/>
                </a:lnTo>
                <a:lnTo>
                  <a:pt x="288" y="4601"/>
                </a:lnTo>
                <a:lnTo>
                  <a:pt x="863" y="5119"/>
                </a:lnTo>
                <a:lnTo>
                  <a:pt x="1725" y="5637"/>
                </a:lnTo>
                <a:lnTo>
                  <a:pt x="2530" y="6154"/>
                </a:lnTo>
                <a:lnTo>
                  <a:pt x="3451" y="6557"/>
                </a:lnTo>
                <a:lnTo>
                  <a:pt x="4371" y="6959"/>
                </a:lnTo>
                <a:lnTo>
                  <a:pt x="5291" y="7304"/>
                </a:lnTo>
                <a:lnTo>
                  <a:pt x="6211" y="7592"/>
                </a:lnTo>
                <a:lnTo>
                  <a:pt x="7131" y="7879"/>
                </a:lnTo>
                <a:lnTo>
                  <a:pt x="8051" y="8052"/>
                </a:lnTo>
                <a:lnTo>
                  <a:pt x="8971" y="8224"/>
                </a:lnTo>
                <a:lnTo>
                  <a:pt x="9949" y="8397"/>
                </a:lnTo>
                <a:lnTo>
                  <a:pt x="10869" y="8454"/>
                </a:lnTo>
                <a:lnTo>
                  <a:pt x="11847" y="8512"/>
                </a:lnTo>
                <a:lnTo>
                  <a:pt x="12767" y="8512"/>
                </a:lnTo>
                <a:lnTo>
                  <a:pt x="13744" y="8454"/>
                </a:lnTo>
                <a:lnTo>
                  <a:pt x="14664" y="8339"/>
                </a:lnTo>
                <a:lnTo>
                  <a:pt x="15584" y="8167"/>
                </a:lnTo>
                <a:lnTo>
                  <a:pt x="16275" y="7994"/>
                </a:lnTo>
                <a:lnTo>
                  <a:pt x="17022" y="7707"/>
                </a:lnTo>
                <a:lnTo>
                  <a:pt x="17827" y="7419"/>
                </a:lnTo>
                <a:lnTo>
                  <a:pt x="18517" y="7017"/>
                </a:lnTo>
                <a:lnTo>
                  <a:pt x="19207" y="6557"/>
                </a:lnTo>
                <a:lnTo>
                  <a:pt x="19495" y="6327"/>
                </a:lnTo>
                <a:lnTo>
                  <a:pt x="19782" y="6039"/>
                </a:lnTo>
                <a:lnTo>
                  <a:pt x="20012" y="5752"/>
                </a:lnTo>
                <a:lnTo>
                  <a:pt x="20242" y="5407"/>
                </a:lnTo>
                <a:lnTo>
                  <a:pt x="20415" y="5061"/>
                </a:lnTo>
                <a:lnTo>
                  <a:pt x="20530" y="4716"/>
                </a:lnTo>
                <a:lnTo>
                  <a:pt x="20588" y="4314"/>
                </a:lnTo>
                <a:lnTo>
                  <a:pt x="20645" y="3854"/>
                </a:lnTo>
                <a:lnTo>
                  <a:pt x="20588" y="3451"/>
                </a:lnTo>
                <a:lnTo>
                  <a:pt x="20472" y="3049"/>
                </a:lnTo>
                <a:lnTo>
                  <a:pt x="20300" y="2704"/>
                </a:lnTo>
                <a:lnTo>
                  <a:pt x="20127" y="2301"/>
                </a:lnTo>
                <a:lnTo>
                  <a:pt x="19897" y="1956"/>
                </a:lnTo>
                <a:lnTo>
                  <a:pt x="19610" y="1611"/>
                </a:lnTo>
                <a:lnTo>
                  <a:pt x="19322" y="1324"/>
                </a:lnTo>
                <a:lnTo>
                  <a:pt x="18977" y="1036"/>
                </a:lnTo>
                <a:lnTo>
                  <a:pt x="18632" y="748"/>
                </a:lnTo>
                <a:lnTo>
                  <a:pt x="18230" y="576"/>
                </a:lnTo>
                <a:lnTo>
                  <a:pt x="17885" y="346"/>
                </a:lnTo>
                <a:lnTo>
                  <a:pt x="17482" y="231"/>
                </a:lnTo>
                <a:lnTo>
                  <a:pt x="17080" y="116"/>
                </a:lnTo>
                <a:lnTo>
                  <a:pt x="16677" y="58"/>
                </a:lnTo>
                <a:lnTo>
                  <a:pt x="15699" y="1"/>
                </a:lnTo>
                <a:close/>
              </a:path>
            </a:pathLst>
          </a:custGeom>
          <a:solidFill>
            <a:schemeClr val="accent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297" name="Google Shape;297;p10"/>
          <p:cNvSpPr/>
          <p:nvPr/>
        </p:nvSpPr>
        <p:spPr>
          <a:xfrm>
            <a:off x="10844360" y="5731444"/>
            <a:ext cx="726387" cy="709752"/>
          </a:xfrm>
          <a:custGeom>
            <a:avLst/>
            <a:gdLst/>
            <a:ahLst/>
            <a:cxnLst/>
            <a:rect l="l" t="t" r="r" b="b"/>
            <a:pathLst>
              <a:path w="17598" h="17195" extrusionOk="0">
                <a:moveTo>
                  <a:pt x="58" y="0"/>
                </a:moveTo>
                <a:lnTo>
                  <a:pt x="58" y="115"/>
                </a:lnTo>
                <a:lnTo>
                  <a:pt x="1" y="518"/>
                </a:lnTo>
                <a:lnTo>
                  <a:pt x="58" y="1438"/>
                </a:lnTo>
                <a:lnTo>
                  <a:pt x="231" y="2761"/>
                </a:lnTo>
                <a:lnTo>
                  <a:pt x="576" y="4083"/>
                </a:lnTo>
                <a:lnTo>
                  <a:pt x="921" y="5348"/>
                </a:lnTo>
                <a:lnTo>
                  <a:pt x="1439" y="6671"/>
                </a:lnTo>
                <a:lnTo>
                  <a:pt x="1956" y="7879"/>
                </a:lnTo>
                <a:lnTo>
                  <a:pt x="2589" y="9086"/>
                </a:lnTo>
                <a:lnTo>
                  <a:pt x="3279" y="10237"/>
                </a:lnTo>
                <a:lnTo>
                  <a:pt x="3969" y="11329"/>
                </a:lnTo>
                <a:lnTo>
                  <a:pt x="4601" y="12249"/>
                </a:lnTo>
                <a:lnTo>
                  <a:pt x="5291" y="13054"/>
                </a:lnTo>
                <a:lnTo>
                  <a:pt x="6039" y="13859"/>
                </a:lnTo>
                <a:lnTo>
                  <a:pt x="6787" y="14550"/>
                </a:lnTo>
                <a:lnTo>
                  <a:pt x="7649" y="15240"/>
                </a:lnTo>
                <a:lnTo>
                  <a:pt x="8512" y="15815"/>
                </a:lnTo>
                <a:lnTo>
                  <a:pt x="9489" y="16332"/>
                </a:lnTo>
                <a:lnTo>
                  <a:pt x="10467" y="16735"/>
                </a:lnTo>
                <a:lnTo>
                  <a:pt x="11387" y="17022"/>
                </a:lnTo>
                <a:lnTo>
                  <a:pt x="12250" y="17195"/>
                </a:lnTo>
                <a:lnTo>
                  <a:pt x="13630" y="17195"/>
                </a:lnTo>
                <a:lnTo>
                  <a:pt x="14032" y="17080"/>
                </a:lnTo>
                <a:lnTo>
                  <a:pt x="14435" y="16965"/>
                </a:lnTo>
                <a:lnTo>
                  <a:pt x="14838" y="16850"/>
                </a:lnTo>
                <a:lnTo>
                  <a:pt x="15240" y="16620"/>
                </a:lnTo>
                <a:lnTo>
                  <a:pt x="15585" y="16390"/>
                </a:lnTo>
                <a:lnTo>
                  <a:pt x="15988" y="16102"/>
                </a:lnTo>
                <a:lnTo>
                  <a:pt x="16275" y="15815"/>
                </a:lnTo>
                <a:lnTo>
                  <a:pt x="16620" y="15412"/>
                </a:lnTo>
                <a:lnTo>
                  <a:pt x="16850" y="15010"/>
                </a:lnTo>
                <a:lnTo>
                  <a:pt x="17080" y="14607"/>
                </a:lnTo>
                <a:lnTo>
                  <a:pt x="17310" y="14204"/>
                </a:lnTo>
                <a:lnTo>
                  <a:pt x="17425" y="13744"/>
                </a:lnTo>
                <a:lnTo>
                  <a:pt x="17540" y="13342"/>
                </a:lnTo>
                <a:lnTo>
                  <a:pt x="17598" y="12939"/>
                </a:lnTo>
                <a:lnTo>
                  <a:pt x="17598" y="12479"/>
                </a:lnTo>
                <a:lnTo>
                  <a:pt x="17598" y="12077"/>
                </a:lnTo>
                <a:lnTo>
                  <a:pt x="17540" y="11674"/>
                </a:lnTo>
                <a:lnTo>
                  <a:pt x="17425" y="11272"/>
                </a:lnTo>
                <a:lnTo>
                  <a:pt x="17253" y="10869"/>
                </a:lnTo>
                <a:lnTo>
                  <a:pt x="16908" y="10122"/>
                </a:lnTo>
                <a:lnTo>
                  <a:pt x="16390" y="9374"/>
                </a:lnTo>
                <a:lnTo>
                  <a:pt x="15758" y="8684"/>
                </a:lnTo>
                <a:lnTo>
                  <a:pt x="15183" y="8109"/>
                </a:lnTo>
                <a:lnTo>
                  <a:pt x="14492" y="7591"/>
                </a:lnTo>
                <a:lnTo>
                  <a:pt x="13802" y="7131"/>
                </a:lnTo>
                <a:lnTo>
                  <a:pt x="13112" y="6671"/>
                </a:lnTo>
                <a:lnTo>
                  <a:pt x="12365" y="6326"/>
                </a:lnTo>
                <a:lnTo>
                  <a:pt x="11560" y="5924"/>
                </a:lnTo>
                <a:lnTo>
                  <a:pt x="10007" y="5348"/>
                </a:lnTo>
                <a:lnTo>
                  <a:pt x="7994" y="4601"/>
                </a:lnTo>
                <a:lnTo>
                  <a:pt x="5867" y="3853"/>
                </a:lnTo>
                <a:lnTo>
                  <a:pt x="4831" y="3451"/>
                </a:lnTo>
                <a:lnTo>
                  <a:pt x="3796" y="2991"/>
                </a:lnTo>
                <a:lnTo>
                  <a:pt x="2819" y="2473"/>
                </a:lnTo>
                <a:lnTo>
                  <a:pt x="1956" y="1841"/>
                </a:lnTo>
                <a:lnTo>
                  <a:pt x="1439" y="1438"/>
                </a:lnTo>
                <a:lnTo>
                  <a:pt x="978" y="1036"/>
                </a:lnTo>
                <a:lnTo>
                  <a:pt x="518" y="518"/>
                </a:lnTo>
                <a:lnTo>
                  <a:pt x="116" y="58"/>
                </a:lnTo>
                <a:lnTo>
                  <a:pt x="58"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298" name="Google Shape;298;p10"/>
          <p:cNvSpPr/>
          <p:nvPr/>
        </p:nvSpPr>
        <p:spPr>
          <a:xfrm>
            <a:off x="10533423" y="5921318"/>
            <a:ext cx="211295" cy="166221"/>
          </a:xfrm>
          <a:custGeom>
            <a:avLst/>
            <a:gdLst/>
            <a:ahLst/>
            <a:cxnLst/>
            <a:rect l="l" t="t" r="r" b="b"/>
            <a:pathLst>
              <a:path w="5119" h="4027" extrusionOk="0">
                <a:moveTo>
                  <a:pt x="2071" y="1"/>
                </a:moveTo>
                <a:lnTo>
                  <a:pt x="1553" y="116"/>
                </a:lnTo>
                <a:lnTo>
                  <a:pt x="1208" y="231"/>
                </a:lnTo>
                <a:lnTo>
                  <a:pt x="806" y="461"/>
                </a:lnTo>
                <a:lnTo>
                  <a:pt x="518" y="748"/>
                </a:lnTo>
                <a:lnTo>
                  <a:pt x="288" y="1094"/>
                </a:lnTo>
                <a:lnTo>
                  <a:pt x="115" y="1439"/>
                </a:lnTo>
                <a:lnTo>
                  <a:pt x="0" y="1841"/>
                </a:lnTo>
                <a:lnTo>
                  <a:pt x="58" y="2244"/>
                </a:lnTo>
                <a:lnTo>
                  <a:pt x="230" y="2646"/>
                </a:lnTo>
                <a:lnTo>
                  <a:pt x="518" y="3049"/>
                </a:lnTo>
                <a:lnTo>
                  <a:pt x="863" y="3394"/>
                </a:lnTo>
                <a:lnTo>
                  <a:pt x="1266" y="3624"/>
                </a:lnTo>
                <a:lnTo>
                  <a:pt x="1726" y="3796"/>
                </a:lnTo>
                <a:lnTo>
                  <a:pt x="2186" y="3969"/>
                </a:lnTo>
                <a:lnTo>
                  <a:pt x="2646" y="4026"/>
                </a:lnTo>
                <a:lnTo>
                  <a:pt x="3106" y="3969"/>
                </a:lnTo>
                <a:lnTo>
                  <a:pt x="3566" y="3911"/>
                </a:lnTo>
                <a:lnTo>
                  <a:pt x="3968" y="3739"/>
                </a:lnTo>
                <a:lnTo>
                  <a:pt x="4313" y="3509"/>
                </a:lnTo>
                <a:lnTo>
                  <a:pt x="4659" y="3279"/>
                </a:lnTo>
                <a:lnTo>
                  <a:pt x="4889" y="2934"/>
                </a:lnTo>
                <a:lnTo>
                  <a:pt x="5061" y="2589"/>
                </a:lnTo>
                <a:lnTo>
                  <a:pt x="5119" y="2186"/>
                </a:lnTo>
                <a:lnTo>
                  <a:pt x="5119" y="1784"/>
                </a:lnTo>
                <a:lnTo>
                  <a:pt x="4946" y="1324"/>
                </a:lnTo>
                <a:lnTo>
                  <a:pt x="4659" y="979"/>
                </a:lnTo>
                <a:lnTo>
                  <a:pt x="4313" y="633"/>
                </a:lnTo>
                <a:lnTo>
                  <a:pt x="3911" y="346"/>
                </a:lnTo>
                <a:lnTo>
                  <a:pt x="3451" y="173"/>
                </a:lnTo>
                <a:lnTo>
                  <a:pt x="2991" y="58"/>
                </a:lnTo>
                <a:lnTo>
                  <a:pt x="2531" y="1"/>
                </a:lnTo>
                <a:close/>
              </a:path>
            </a:pathLst>
          </a:custGeom>
          <a:solidFill>
            <a:schemeClr val="accent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299" name="Google Shape;299;p10"/>
          <p:cNvSpPr/>
          <p:nvPr/>
        </p:nvSpPr>
        <p:spPr>
          <a:xfrm>
            <a:off x="1710453" y="6365207"/>
            <a:ext cx="147233" cy="116359"/>
          </a:xfrm>
          <a:custGeom>
            <a:avLst/>
            <a:gdLst/>
            <a:ahLst/>
            <a:cxnLst/>
            <a:rect l="l" t="t" r="r" b="b"/>
            <a:pathLst>
              <a:path w="3567" h="2819" extrusionOk="0">
                <a:moveTo>
                  <a:pt x="1381" y="1"/>
                </a:moveTo>
                <a:lnTo>
                  <a:pt x="1093" y="58"/>
                </a:lnTo>
                <a:lnTo>
                  <a:pt x="806" y="173"/>
                </a:lnTo>
                <a:lnTo>
                  <a:pt x="576" y="346"/>
                </a:lnTo>
                <a:lnTo>
                  <a:pt x="346" y="518"/>
                </a:lnTo>
                <a:lnTo>
                  <a:pt x="173" y="748"/>
                </a:lnTo>
                <a:lnTo>
                  <a:pt x="58" y="1036"/>
                </a:lnTo>
                <a:lnTo>
                  <a:pt x="1" y="1266"/>
                </a:lnTo>
                <a:lnTo>
                  <a:pt x="1" y="1553"/>
                </a:lnTo>
                <a:lnTo>
                  <a:pt x="173" y="1841"/>
                </a:lnTo>
                <a:lnTo>
                  <a:pt x="346" y="2128"/>
                </a:lnTo>
                <a:lnTo>
                  <a:pt x="576" y="2358"/>
                </a:lnTo>
                <a:lnTo>
                  <a:pt x="863" y="2531"/>
                </a:lnTo>
                <a:lnTo>
                  <a:pt x="1151" y="2646"/>
                </a:lnTo>
                <a:lnTo>
                  <a:pt x="1496" y="2761"/>
                </a:lnTo>
                <a:lnTo>
                  <a:pt x="1841" y="2818"/>
                </a:lnTo>
                <a:lnTo>
                  <a:pt x="2128" y="2818"/>
                </a:lnTo>
                <a:lnTo>
                  <a:pt x="2473" y="2703"/>
                </a:lnTo>
                <a:lnTo>
                  <a:pt x="2761" y="2646"/>
                </a:lnTo>
                <a:lnTo>
                  <a:pt x="2991" y="2473"/>
                </a:lnTo>
                <a:lnTo>
                  <a:pt x="3221" y="2301"/>
                </a:lnTo>
                <a:lnTo>
                  <a:pt x="3394" y="2071"/>
                </a:lnTo>
                <a:lnTo>
                  <a:pt x="3509" y="1783"/>
                </a:lnTo>
                <a:lnTo>
                  <a:pt x="3566" y="1496"/>
                </a:lnTo>
                <a:lnTo>
                  <a:pt x="3509" y="1208"/>
                </a:lnTo>
                <a:lnTo>
                  <a:pt x="3394" y="921"/>
                </a:lnTo>
                <a:lnTo>
                  <a:pt x="3221" y="691"/>
                </a:lnTo>
                <a:lnTo>
                  <a:pt x="2991" y="461"/>
                </a:lnTo>
                <a:lnTo>
                  <a:pt x="2703" y="288"/>
                </a:lnTo>
                <a:lnTo>
                  <a:pt x="2416" y="116"/>
                </a:lnTo>
                <a:lnTo>
                  <a:pt x="2071" y="58"/>
                </a:lnTo>
                <a:lnTo>
                  <a:pt x="1726" y="1"/>
                </a:ln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300" name="Google Shape;300;p10"/>
          <p:cNvSpPr/>
          <p:nvPr/>
        </p:nvSpPr>
        <p:spPr>
          <a:xfrm>
            <a:off x="324217" y="1534804"/>
            <a:ext cx="147233" cy="113965"/>
          </a:xfrm>
          <a:custGeom>
            <a:avLst/>
            <a:gdLst/>
            <a:ahLst/>
            <a:cxnLst/>
            <a:rect l="l" t="t" r="r" b="b"/>
            <a:pathLst>
              <a:path w="3567" h="2761" extrusionOk="0">
                <a:moveTo>
                  <a:pt x="1726" y="0"/>
                </a:moveTo>
                <a:lnTo>
                  <a:pt x="1381" y="58"/>
                </a:lnTo>
                <a:lnTo>
                  <a:pt x="1093" y="115"/>
                </a:lnTo>
                <a:lnTo>
                  <a:pt x="748" y="288"/>
                </a:lnTo>
                <a:lnTo>
                  <a:pt x="518" y="460"/>
                </a:lnTo>
                <a:lnTo>
                  <a:pt x="346" y="690"/>
                </a:lnTo>
                <a:lnTo>
                  <a:pt x="173" y="920"/>
                </a:lnTo>
                <a:lnTo>
                  <a:pt x="58" y="1150"/>
                </a:lnTo>
                <a:lnTo>
                  <a:pt x="1" y="1438"/>
                </a:lnTo>
                <a:lnTo>
                  <a:pt x="1" y="1725"/>
                </a:lnTo>
                <a:lnTo>
                  <a:pt x="116" y="2013"/>
                </a:lnTo>
                <a:lnTo>
                  <a:pt x="288" y="2243"/>
                </a:lnTo>
                <a:lnTo>
                  <a:pt x="576" y="2473"/>
                </a:lnTo>
                <a:lnTo>
                  <a:pt x="863" y="2588"/>
                </a:lnTo>
                <a:lnTo>
                  <a:pt x="1208" y="2703"/>
                </a:lnTo>
                <a:lnTo>
                  <a:pt x="1496" y="2760"/>
                </a:lnTo>
                <a:lnTo>
                  <a:pt x="2186" y="2760"/>
                </a:lnTo>
                <a:lnTo>
                  <a:pt x="2474" y="2645"/>
                </a:lnTo>
                <a:lnTo>
                  <a:pt x="2819" y="2473"/>
                </a:lnTo>
                <a:lnTo>
                  <a:pt x="3049" y="2300"/>
                </a:lnTo>
                <a:lnTo>
                  <a:pt x="3221" y="2128"/>
                </a:lnTo>
                <a:lnTo>
                  <a:pt x="3394" y="1898"/>
                </a:lnTo>
                <a:lnTo>
                  <a:pt x="3509" y="1610"/>
                </a:lnTo>
                <a:lnTo>
                  <a:pt x="3566" y="1323"/>
                </a:lnTo>
                <a:lnTo>
                  <a:pt x="3509" y="1035"/>
                </a:lnTo>
                <a:lnTo>
                  <a:pt x="3451" y="805"/>
                </a:lnTo>
                <a:lnTo>
                  <a:pt x="3221" y="518"/>
                </a:lnTo>
                <a:lnTo>
                  <a:pt x="2991" y="345"/>
                </a:lnTo>
                <a:lnTo>
                  <a:pt x="2704" y="173"/>
                </a:lnTo>
                <a:lnTo>
                  <a:pt x="2359" y="58"/>
                </a:lnTo>
                <a:lnTo>
                  <a:pt x="2071" y="0"/>
                </a:lnTo>
                <a:close/>
              </a:path>
            </a:pathLst>
          </a:custGeom>
          <a:solidFill>
            <a:srgbClr val="4CC3F8"/>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301" name="Google Shape;301;p10"/>
          <p:cNvSpPr/>
          <p:nvPr/>
        </p:nvSpPr>
        <p:spPr>
          <a:xfrm>
            <a:off x="321865" y="5688723"/>
            <a:ext cx="211295" cy="166180"/>
          </a:xfrm>
          <a:custGeom>
            <a:avLst/>
            <a:gdLst/>
            <a:ahLst/>
            <a:cxnLst/>
            <a:rect l="l" t="t" r="r" b="b"/>
            <a:pathLst>
              <a:path w="5119" h="4026" extrusionOk="0">
                <a:moveTo>
                  <a:pt x="2013" y="0"/>
                </a:moveTo>
                <a:lnTo>
                  <a:pt x="1553" y="115"/>
                </a:lnTo>
                <a:lnTo>
                  <a:pt x="1150" y="230"/>
                </a:lnTo>
                <a:lnTo>
                  <a:pt x="805" y="460"/>
                </a:lnTo>
                <a:lnTo>
                  <a:pt x="518" y="748"/>
                </a:lnTo>
                <a:lnTo>
                  <a:pt x="230" y="1093"/>
                </a:lnTo>
                <a:lnTo>
                  <a:pt x="58" y="1438"/>
                </a:lnTo>
                <a:lnTo>
                  <a:pt x="0" y="1840"/>
                </a:lnTo>
                <a:lnTo>
                  <a:pt x="58" y="2243"/>
                </a:lnTo>
                <a:lnTo>
                  <a:pt x="230" y="2646"/>
                </a:lnTo>
                <a:lnTo>
                  <a:pt x="518" y="3048"/>
                </a:lnTo>
                <a:lnTo>
                  <a:pt x="863" y="3336"/>
                </a:lnTo>
                <a:lnTo>
                  <a:pt x="1265" y="3623"/>
                </a:lnTo>
                <a:lnTo>
                  <a:pt x="1668" y="3796"/>
                </a:lnTo>
                <a:lnTo>
                  <a:pt x="2128" y="3968"/>
                </a:lnTo>
                <a:lnTo>
                  <a:pt x="2646" y="4026"/>
                </a:lnTo>
                <a:lnTo>
                  <a:pt x="3106" y="3968"/>
                </a:lnTo>
                <a:lnTo>
                  <a:pt x="3566" y="3911"/>
                </a:lnTo>
                <a:lnTo>
                  <a:pt x="3968" y="3738"/>
                </a:lnTo>
                <a:lnTo>
                  <a:pt x="4313" y="3508"/>
                </a:lnTo>
                <a:lnTo>
                  <a:pt x="4658" y="3221"/>
                </a:lnTo>
                <a:lnTo>
                  <a:pt x="4888" y="2933"/>
                </a:lnTo>
                <a:lnTo>
                  <a:pt x="5061" y="2531"/>
                </a:lnTo>
                <a:lnTo>
                  <a:pt x="5118" y="2186"/>
                </a:lnTo>
                <a:lnTo>
                  <a:pt x="5061" y="1725"/>
                </a:lnTo>
                <a:lnTo>
                  <a:pt x="4888" y="1323"/>
                </a:lnTo>
                <a:lnTo>
                  <a:pt x="4601" y="978"/>
                </a:lnTo>
                <a:lnTo>
                  <a:pt x="4256" y="633"/>
                </a:lnTo>
                <a:lnTo>
                  <a:pt x="3853" y="345"/>
                </a:lnTo>
                <a:lnTo>
                  <a:pt x="3451" y="173"/>
                </a:lnTo>
                <a:lnTo>
                  <a:pt x="2991" y="58"/>
                </a:lnTo>
                <a:lnTo>
                  <a:pt x="2531" y="0"/>
                </a:lnTo>
                <a:close/>
              </a:path>
            </a:pathLst>
          </a:cu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302" name="Google Shape;302;p10"/>
          <p:cNvSpPr/>
          <p:nvPr/>
        </p:nvSpPr>
        <p:spPr>
          <a:xfrm>
            <a:off x="226928" y="5945051"/>
            <a:ext cx="436789" cy="208943"/>
          </a:xfrm>
          <a:custGeom>
            <a:avLst/>
            <a:gdLst/>
            <a:ahLst/>
            <a:cxnLst/>
            <a:rect l="l" t="t" r="r" b="b"/>
            <a:pathLst>
              <a:path w="10582" h="5062" extrusionOk="0">
                <a:moveTo>
                  <a:pt x="2013" y="1"/>
                </a:moveTo>
                <a:lnTo>
                  <a:pt x="1610" y="116"/>
                </a:lnTo>
                <a:lnTo>
                  <a:pt x="1150" y="288"/>
                </a:lnTo>
                <a:lnTo>
                  <a:pt x="748" y="519"/>
                </a:lnTo>
                <a:lnTo>
                  <a:pt x="460" y="806"/>
                </a:lnTo>
                <a:lnTo>
                  <a:pt x="173" y="1209"/>
                </a:lnTo>
                <a:lnTo>
                  <a:pt x="0" y="1554"/>
                </a:lnTo>
                <a:lnTo>
                  <a:pt x="0" y="1784"/>
                </a:lnTo>
                <a:lnTo>
                  <a:pt x="0" y="2014"/>
                </a:lnTo>
                <a:lnTo>
                  <a:pt x="58" y="2416"/>
                </a:lnTo>
                <a:lnTo>
                  <a:pt x="230" y="2761"/>
                </a:lnTo>
                <a:lnTo>
                  <a:pt x="460" y="3106"/>
                </a:lnTo>
                <a:lnTo>
                  <a:pt x="748" y="3394"/>
                </a:lnTo>
                <a:lnTo>
                  <a:pt x="1093" y="3681"/>
                </a:lnTo>
                <a:lnTo>
                  <a:pt x="1438" y="3911"/>
                </a:lnTo>
                <a:lnTo>
                  <a:pt x="2185" y="4314"/>
                </a:lnTo>
                <a:lnTo>
                  <a:pt x="2645" y="4486"/>
                </a:lnTo>
                <a:lnTo>
                  <a:pt x="3105" y="4659"/>
                </a:lnTo>
                <a:lnTo>
                  <a:pt x="4083" y="4889"/>
                </a:lnTo>
                <a:lnTo>
                  <a:pt x="5061" y="5004"/>
                </a:lnTo>
                <a:lnTo>
                  <a:pt x="6038" y="5062"/>
                </a:lnTo>
                <a:lnTo>
                  <a:pt x="7073" y="5004"/>
                </a:lnTo>
                <a:lnTo>
                  <a:pt x="8108" y="4831"/>
                </a:lnTo>
                <a:lnTo>
                  <a:pt x="9086" y="4601"/>
                </a:lnTo>
                <a:lnTo>
                  <a:pt x="10064" y="4256"/>
                </a:lnTo>
                <a:lnTo>
                  <a:pt x="10409" y="4026"/>
                </a:lnTo>
                <a:lnTo>
                  <a:pt x="10581" y="3911"/>
                </a:lnTo>
                <a:lnTo>
                  <a:pt x="10236" y="3911"/>
                </a:lnTo>
                <a:lnTo>
                  <a:pt x="9949" y="3854"/>
                </a:lnTo>
                <a:lnTo>
                  <a:pt x="9316" y="3739"/>
                </a:lnTo>
                <a:lnTo>
                  <a:pt x="8741" y="3509"/>
                </a:lnTo>
                <a:lnTo>
                  <a:pt x="8166" y="3221"/>
                </a:lnTo>
                <a:lnTo>
                  <a:pt x="7591" y="2876"/>
                </a:lnTo>
                <a:lnTo>
                  <a:pt x="7073" y="2474"/>
                </a:lnTo>
                <a:lnTo>
                  <a:pt x="6038" y="1726"/>
                </a:lnTo>
                <a:lnTo>
                  <a:pt x="5233" y="1151"/>
                </a:lnTo>
                <a:lnTo>
                  <a:pt x="4371" y="634"/>
                </a:lnTo>
                <a:lnTo>
                  <a:pt x="3911" y="404"/>
                </a:lnTo>
                <a:lnTo>
                  <a:pt x="3450" y="231"/>
                </a:lnTo>
                <a:lnTo>
                  <a:pt x="2933" y="58"/>
                </a:lnTo>
                <a:lnTo>
                  <a:pt x="2415" y="1"/>
                </a:ln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303" name="Google Shape;303;p10"/>
          <p:cNvSpPr/>
          <p:nvPr/>
        </p:nvSpPr>
        <p:spPr>
          <a:xfrm>
            <a:off x="11358538" y="1074758"/>
            <a:ext cx="626663" cy="415449"/>
          </a:xfrm>
          <a:custGeom>
            <a:avLst/>
            <a:gdLst/>
            <a:ahLst/>
            <a:cxnLst/>
            <a:rect l="l" t="t" r="r" b="b"/>
            <a:pathLst>
              <a:path w="15182" h="10065" extrusionOk="0">
                <a:moveTo>
                  <a:pt x="1840" y="1"/>
                </a:moveTo>
                <a:lnTo>
                  <a:pt x="1035" y="58"/>
                </a:lnTo>
                <a:lnTo>
                  <a:pt x="403" y="231"/>
                </a:lnTo>
                <a:lnTo>
                  <a:pt x="58" y="346"/>
                </a:lnTo>
                <a:lnTo>
                  <a:pt x="0" y="403"/>
                </a:lnTo>
                <a:lnTo>
                  <a:pt x="58" y="403"/>
                </a:lnTo>
                <a:lnTo>
                  <a:pt x="575" y="576"/>
                </a:lnTo>
                <a:lnTo>
                  <a:pt x="1035" y="748"/>
                </a:lnTo>
                <a:lnTo>
                  <a:pt x="1495" y="921"/>
                </a:lnTo>
                <a:lnTo>
                  <a:pt x="1898" y="1208"/>
                </a:lnTo>
                <a:lnTo>
                  <a:pt x="2300" y="1496"/>
                </a:lnTo>
                <a:lnTo>
                  <a:pt x="2703" y="1783"/>
                </a:lnTo>
                <a:lnTo>
                  <a:pt x="3393" y="2473"/>
                </a:lnTo>
                <a:lnTo>
                  <a:pt x="4083" y="3278"/>
                </a:lnTo>
                <a:lnTo>
                  <a:pt x="4716" y="4084"/>
                </a:lnTo>
                <a:lnTo>
                  <a:pt x="5923" y="5636"/>
                </a:lnTo>
                <a:lnTo>
                  <a:pt x="6901" y="6901"/>
                </a:lnTo>
                <a:lnTo>
                  <a:pt x="7419" y="7476"/>
                </a:lnTo>
                <a:lnTo>
                  <a:pt x="7936" y="8052"/>
                </a:lnTo>
                <a:lnTo>
                  <a:pt x="8511" y="8627"/>
                </a:lnTo>
                <a:lnTo>
                  <a:pt x="9144" y="9087"/>
                </a:lnTo>
                <a:lnTo>
                  <a:pt x="9776" y="9547"/>
                </a:lnTo>
                <a:lnTo>
                  <a:pt x="10524" y="9834"/>
                </a:lnTo>
                <a:lnTo>
                  <a:pt x="11156" y="10007"/>
                </a:lnTo>
                <a:lnTo>
                  <a:pt x="11847" y="10064"/>
                </a:lnTo>
                <a:lnTo>
                  <a:pt x="12537" y="10007"/>
                </a:lnTo>
                <a:lnTo>
                  <a:pt x="13227" y="9834"/>
                </a:lnTo>
                <a:lnTo>
                  <a:pt x="13917" y="9547"/>
                </a:lnTo>
                <a:lnTo>
                  <a:pt x="14204" y="9317"/>
                </a:lnTo>
                <a:lnTo>
                  <a:pt x="14434" y="9144"/>
                </a:lnTo>
                <a:lnTo>
                  <a:pt x="14664" y="8857"/>
                </a:lnTo>
                <a:lnTo>
                  <a:pt x="14837" y="8569"/>
                </a:lnTo>
                <a:lnTo>
                  <a:pt x="15009" y="8282"/>
                </a:lnTo>
                <a:lnTo>
                  <a:pt x="15124" y="7937"/>
                </a:lnTo>
                <a:lnTo>
                  <a:pt x="15182" y="7649"/>
                </a:lnTo>
                <a:lnTo>
                  <a:pt x="15182" y="7304"/>
                </a:lnTo>
                <a:lnTo>
                  <a:pt x="15124" y="7016"/>
                </a:lnTo>
                <a:lnTo>
                  <a:pt x="15067" y="6729"/>
                </a:lnTo>
                <a:lnTo>
                  <a:pt x="14837" y="6096"/>
                </a:lnTo>
                <a:lnTo>
                  <a:pt x="14549" y="5521"/>
                </a:lnTo>
                <a:lnTo>
                  <a:pt x="14147" y="4946"/>
                </a:lnTo>
                <a:lnTo>
                  <a:pt x="13744" y="4429"/>
                </a:lnTo>
                <a:lnTo>
                  <a:pt x="13284" y="3969"/>
                </a:lnTo>
                <a:lnTo>
                  <a:pt x="12882" y="3566"/>
                </a:lnTo>
                <a:lnTo>
                  <a:pt x="12249" y="3048"/>
                </a:lnTo>
                <a:lnTo>
                  <a:pt x="11617" y="2588"/>
                </a:lnTo>
                <a:lnTo>
                  <a:pt x="10984" y="2186"/>
                </a:lnTo>
                <a:lnTo>
                  <a:pt x="10294" y="1841"/>
                </a:lnTo>
                <a:lnTo>
                  <a:pt x="9546" y="1496"/>
                </a:lnTo>
                <a:lnTo>
                  <a:pt x="8856" y="1208"/>
                </a:lnTo>
                <a:lnTo>
                  <a:pt x="7361" y="748"/>
                </a:lnTo>
                <a:lnTo>
                  <a:pt x="6613" y="518"/>
                </a:lnTo>
                <a:lnTo>
                  <a:pt x="5866" y="346"/>
                </a:lnTo>
                <a:lnTo>
                  <a:pt x="5061" y="173"/>
                </a:lnTo>
                <a:lnTo>
                  <a:pt x="4256" y="116"/>
                </a:lnTo>
                <a:lnTo>
                  <a:pt x="3451" y="1"/>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304" name="Google Shape;304;p10"/>
          <p:cNvSpPr/>
          <p:nvPr/>
        </p:nvSpPr>
        <p:spPr>
          <a:xfrm>
            <a:off x="10805473" y="1010655"/>
            <a:ext cx="377433" cy="178068"/>
          </a:xfrm>
          <a:custGeom>
            <a:avLst/>
            <a:gdLst/>
            <a:ahLst/>
            <a:cxnLst/>
            <a:rect l="l" t="t" r="r" b="b"/>
            <a:pathLst>
              <a:path w="9144" h="4314" extrusionOk="0">
                <a:moveTo>
                  <a:pt x="4601" y="1"/>
                </a:moveTo>
                <a:lnTo>
                  <a:pt x="3853" y="116"/>
                </a:lnTo>
                <a:lnTo>
                  <a:pt x="3163" y="231"/>
                </a:lnTo>
                <a:lnTo>
                  <a:pt x="2415" y="461"/>
                </a:lnTo>
                <a:lnTo>
                  <a:pt x="1783" y="749"/>
                </a:lnTo>
                <a:lnTo>
                  <a:pt x="1150" y="1094"/>
                </a:lnTo>
                <a:lnTo>
                  <a:pt x="575" y="1496"/>
                </a:lnTo>
                <a:lnTo>
                  <a:pt x="173" y="1841"/>
                </a:lnTo>
                <a:lnTo>
                  <a:pt x="0" y="2014"/>
                </a:lnTo>
                <a:lnTo>
                  <a:pt x="0" y="2071"/>
                </a:lnTo>
                <a:lnTo>
                  <a:pt x="58" y="2071"/>
                </a:lnTo>
                <a:lnTo>
                  <a:pt x="575" y="2014"/>
                </a:lnTo>
                <a:lnTo>
                  <a:pt x="1035" y="2014"/>
                </a:lnTo>
                <a:lnTo>
                  <a:pt x="1553" y="2129"/>
                </a:lnTo>
                <a:lnTo>
                  <a:pt x="2070" y="2244"/>
                </a:lnTo>
                <a:lnTo>
                  <a:pt x="2530" y="2474"/>
                </a:lnTo>
                <a:lnTo>
                  <a:pt x="2991" y="2704"/>
                </a:lnTo>
                <a:lnTo>
                  <a:pt x="3911" y="3221"/>
                </a:lnTo>
                <a:lnTo>
                  <a:pt x="5061" y="3796"/>
                </a:lnTo>
                <a:lnTo>
                  <a:pt x="5636" y="4026"/>
                </a:lnTo>
                <a:lnTo>
                  <a:pt x="6211" y="4199"/>
                </a:lnTo>
                <a:lnTo>
                  <a:pt x="6786" y="4314"/>
                </a:lnTo>
                <a:lnTo>
                  <a:pt x="7304" y="4256"/>
                </a:lnTo>
                <a:lnTo>
                  <a:pt x="7821" y="4084"/>
                </a:lnTo>
                <a:lnTo>
                  <a:pt x="8109" y="3969"/>
                </a:lnTo>
                <a:lnTo>
                  <a:pt x="8281" y="3796"/>
                </a:lnTo>
                <a:lnTo>
                  <a:pt x="8684" y="3394"/>
                </a:lnTo>
                <a:lnTo>
                  <a:pt x="8971" y="2934"/>
                </a:lnTo>
                <a:lnTo>
                  <a:pt x="9029" y="2646"/>
                </a:lnTo>
                <a:lnTo>
                  <a:pt x="9144" y="2416"/>
                </a:lnTo>
                <a:lnTo>
                  <a:pt x="9144" y="2129"/>
                </a:lnTo>
                <a:lnTo>
                  <a:pt x="9144" y="1899"/>
                </a:lnTo>
                <a:lnTo>
                  <a:pt x="9086" y="1669"/>
                </a:lnTo>
                <a:lnTo>
                  <a:pt x="8971" y="1439"/>
                </a:lnTo>
                <a:lnTo>
                  <a:pt x="8856" y="1209"/>
                </a:lnTo>
                <a:lnTo>
                  <a:pt x="8741" y="1036"/>
                </a:lnTo>
                <a:lnTo>
                  <a:pt x="8339" y="749"/>
                </a:lnTo>
                <a:lnTo>
                  <a:pt x="7936" y="519"/>
                </a:lnTo>
                <a:lnTo>
                  <a:pt x="7419" y="346"/>
                </a:lnTo>
                <a:lnTo>
                  <a:pt x="6958" y="173"/>
                </a:lnTo>
                <a:lnTo>
                  <a:pt x="6038" y="58"/>
                </a:lnTo>
                <a:lnTo>
                  <a:pt x="5348" y="1"/>
                </a:ln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305" name="Google Shape;305;p10"/>
          <p:cNvSpPr/>
          <p:nvPr/>
        </p:nvSpPr>
        <p:spPr>
          <a:xfrm>
            <a:off x="10719988" y="208360"/>
            <a:ext cx="448677" cy="605323"/>
          </a:xfrm>
          <a:custGeom>
            <a:avLst/>
            <a:gdLst/>
            <a:ahLst/>
            <a:cxnLst/>
            <a:rect l="l" t="t" r="r" b="b"/>
            <a:pathLst>
              <a:path w="10870" h="14665" extrusionOk="0">
                <a:moveTo>
                  <a:pt x="7304" y="1"/>
                </a:moveTo>
                <a:lnTo>
                  <a:pt x="6672" y="58"/>
                </a:lnTo>
                <a:lnTo>
                  <a:pt x="6097" y="231"/>
                </a:lnTo>
                <a:lnTo>
                  <a:pt x="5522" y="518"/>
                </a:lnTo>
                <a:lnTo>
                  <a:pt x="5004" y="921"/>
                </a:lnTo>
                <a:lnTo>
                  <a:pt x="4544" y="1381"/>
                </a:lnTo>
                <a:lnTo>
                  <a:pt x="4141" y="1956"/>
                </a:lnTo>
                <a:lnTo>
                  <a:pt x="3796" y="2474"/>
                </a:lnTo>
                <a:lnTo>
                  <a:pt x="3509" y="2991"/>
                </a:lnTo>
                <a:lnTo>
                  <a:pt x="3279" y="3566"/>
                </a:lnTo>
                <a:lnTo>
                  <a:pt x="3049" y="4199"/>
                </a:lnTo>
                <a:lnTo>
                  <a:pt x="2704" y="5406"/>
                </a:lnTo>
                <a:lnTo>
                  <a:pt x="2474" y="6614"/>
                </a:lnTo>
                <a:lnTo>
                  <a:pt x="2244" y="8224"/>
                </a:lnTo>
                <a:lnTo>
                  <a:pt x="2014" y="9892"/>
                </a:lnTo>
                <a:lnTo>
                  <a:pt x="1841" y="10697"/>
                </a:lnTo>
                <a:lnTo>
                  <a:pt x="1611" y="11502"/>
                </a:lnTo>
                <a:lnTo>
                  <a:pt x="1381" y="12307"/>
                </a:lnTo>
                <a:lnTo>
                  <a:pt x="1036" y="13055"/>
                </a:lnTo>
                <a:lnTo>
                  <a:pt x="576" y="13860"/>
                </a:lnTo>
                <a:lnTo>
                  <a:pt x="288" y="14262"/>
                </a:lnTo>
                <a:lnTo>
                  <a:pt x="1" y="14607"/>
                </a:lnTo>
                <a:lnTo>
                  <a:pt x="1" y="14665"/>
                </a:lnTo>
                <a:lnTo>
                  <a:pt x="58" y="14665"/>
                </a:lnTo>
                <a:lnTo>
                  <a:pt x="346" y="14607"/>
                </a:lnTo>
                <a:lnTo>
                  <a:pt x="1036" y="14492"/>
                </a:lnTo>
                <a:lnTo>
                  <a:pt x="1956" y="14147"/>
                </a:lnTo>
                <a:lnTo>
                  <a:pt x="2876" y="13745"/>
                </a:lnTo>
                <a:lnTo>
                  <a:pt x="3796" y="13285"/>
                </a:lnTo>
                <a:lnTo>
                  <a:pt x="4659" y="12767"/>
                </a:lnTo>
                <a:lnTo>
                  <a:pt x="5464" y="12192"/>
                </a:lnTo>
                <a:lnTo>
                  <a:pt x="6269" y="11560"/>
                </a:lnTo>
                <a:lnTo>
                  <a:pt x="7017" y="10869"/>
                </a:lnTo>
                <a:lnTo>
                  <a:pt x="7764" y="10237"/>
                </a:lnTo>
                <a:lnTo>
                  <a:pt x="8282" y="9604"/>
                </a:lnTo>
                <a:lnTo>
                  <a:pt x="8799" y="8972"/>
                </a:lnTo>
                <a:lnTo>
                  <a:pt x="9259" y="8339"/>
                </a:lnTo>
                <a:lnTo>
                  <a:pt x="9720" y="7707"/>
                </a:lnTo>
                <a:lnTo>
                  <a:pt x="10065" y="6959"/>
                </a:lnTo>
                <a:lnTo>
                  <a:pt x="10352" y="6269"/>
                </a:lnTo>
                <a:lnTo>
                  <a:pt x="10640" y="5464"/>
                </a:lnTo>
                <a:lnTo>
                  <a:pt x="10812" y="4659"/>
                </a:lnTo>
                <a:lnTo>
                  <a:pt x="10870" y="3969"/>
                </a:lnTo>
                <a:lnTo>
                  <a:pt x="10870" y="3279"/>
                </a:lnTo>
                <a:lnTo>
                  <a:pt x="10755" y="2646"/>
                </a:lnTo>
                <a:lnTo>
                  <a:pt x="10525" y="2014"/>
                </a:lnTo>
                <a:lnTo>
                  <a:pt x="10237" y="1438"/>
                </a:lnTo>
                <a:lnTo>
                  <a:pt x="9777" y="978"/>
                </a:lnTo>
                <a:lnTo>
                  <a:pt x="9547" y="748"/>
                </a:lnTo>
                <a:lnTo>
                  <a:pt x="9259" y="576"/>
                </a:lnTo>
                <a:lnTo>
                  <a:pt x="8972" y="403"/>
                </a:lnTo>
                <a:lnTo>
                  <a:pt x="8627" y="231"/>
                </a:lnTo>
                <a:lnTo>
                  <a:pt x="7937" y="58"/>
                </a:lnTo>
                <a:lnTo>
                  <a:pt x="7304" y="1"/>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306" name="Google Shape;306;p10"/>
          <p:cNvSpPr/>
          <p:nvPr/>
        </p:nvSpPr>
        <p:spPr>
          <a:xfrm>
            <a:off x="1570400" y="210278"/>
            <a:ext cx="282539" cy="379828"/>
          </a:xfrm>
          <a:custGeom>
            <a:avLst/>
            <a:gdLst/>
            <a:ahLst/>
            <a:cxnLst/>
            <a:rect l="l" t="t" r="r" b="b"/>
            <a:pathLst>
              <a:path w="6845" h="9202" extrusionOk="0">
                <a:moveTo>
                  <a:pt x="2129" y="1"/>
                </a:moveTo>
                <a:lnTo>
                  <a:pt x="1726" y="58"/>
                </a:lnTo>
                <a:lnTo>
                  <a:pt x="1323" y="173"/>
                </a:lnTo>
                <a:lnTo>
                  <a:pt x="978" y="346"/>
                </a:lnTo>
                <a:lnTo>
                  <a:pt x="633" y="633"/>
                </a:lnTo>
                <a:lnTo>
                  <a:pt x="346" y="978"/>
                </a:lnTo>
                <a:lnTo>
                  <a:pt x="173" y="1323"/>
                </a:lnTo>
                <a:lnTo>
                  <a:pt x="1" y="1726"/>
                </a:lnTo>
                <a:lnTo>
                  <a:pt x="1" y="2128"/>
                </a:lnTo>
                <a:lnTo>
                  <a:pt x="1" y="2473"/>
                </a:lnTo>
                <a:lnTo>
                  <a:pt x="116" y="2876"/>
                </a:lnTo>
                <a:lnTo>
                  <a:pt x="231" y="3278"/>
                </a:lnTo>
                <a:lnTo>
                  <a:pt x="461" y="3623"/>
                </a:lnTo>
                <a:lnTo>
                  <a:pt x="921" y="4256"/>
                </a:lnTo>
                <a:lnTo>
                  <a:pt x="1438" y="4831"/>
                </a:lnTo>
                <a:lnTo>
                  <a:pt x="2071" y="5291"/>
                </a:lnTo>
                <a:lnTo>
                  <a:pt x="2704" y="5751"/>
                </a:lnTo>
                <a:lnTo>
                  <a:pt x="4429" y="6844"/>
                </a:lnTo>
                <a:lnTo>
                  <a:pt x="5234" y="7476"/>
                </a:lnTo>
                <a:lnTo>
                  <a:pt x="5636" y="7821"/>
                </a:lnTo>
                <a:lnTo>
                  <a:pt x="5981" y="8166"/>
                </a:lnTo>
                <a:lnTo>
                  <a:pt x="6326" y="8684"/>
                </a:lnTo>
                <a:lnTo>
                  <a:pt x="6557" y="9202"/>
                </a:lnTo>
                <a:lnTo>
                  <a:pt x="6614" y="9202"/>
                </a:lnTo>
                <a:lnTo>
                  <a:pt x="6672" y="8972"/>
                </a:lnTo>
                <a:lnTo>
                  <a:pt x="6787" y="8569"/>
                </a:lnTo>
                <a:lnTo>
                  <a:pt x="6787" y="7936"/>
                </a:lnTo>
                <a:lnTo>
                  <a:pt x="6844" y="7304"/>
                </a:lnTo>
                <a:lnTo>
                  <a:pt x="6787" y="6729"/>
                </a:lnTo>
                <a:lnTo>
                  <a:pt x="6729" y="6096"/>
                </a:lnTo>
                <a:lnTo>
                  <a:pt x="6614" y="5464"/>
                </a:lnTo>
                <a:lnTo>
                  <a:pt x="6442" y="4831"/>
                </a:lnTo>
                <a:lnTo>
                  <a:pt x="6039" y="3681"/>
                </a:lnTo>
                <a:lnTo>
                  <a:pt x="5636" y="2761"/>
                </a:lnTo>
                <a:lnTo>
                  <a:pt x="5406" y="2358"/>
                </a:lnTo>
                <a:lnTo>
                  <a:pt x="5119" y="1956"/>
                </a:lnTo>
                <a:lnTo>
                  <a:pt x="4831" y="1553"/>
                </a:lnTo>
                <a:lnTo>
                  <a:pt x="4486" y="1208"/>
                </a:lnTo>
                <a:lnTo>
                  <a:pt x="4084" y="863"/>
                </a:lnTo>
                <a:lnTo>
                  <a:pt x="3681" y="576"/>
                </a:lnTo>
                <a:lnTo>
                  <a:pt x="3336" y="346"/>
                </a:lnTo>
                <a:lnTo>
                  <a:pt x="2934" y="173"/>
                </a:lnTo>
                <a:lnTo>
                  <a:pt x="2531" y="58"/>
                </a:lnTo>
                <a:lnTo>
                  <a:pt x="2129" y="1"/>
                </a:lnTo>
                <a:close/>
              </a:path>
            </a:pathLst>
          </a:custGeom>
          <a:solidFill>
            <a:schemeClr val="accent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307" name="Google Shape;307;p10"/>
          <p:cNvSpPr/>
          <p:nvPr/>
        </p:nvSpPr>
        <p:spPr>
          <a:xfrm>
            <a:off x="11030967" y="588147"/>
            <a:ext cx="761967" cy="346600"/>
          </a:xfrm>
          <a:custGeom>
            <a:avLst/>
            <a:gdLst/>
            <a:ahLst/>
            <a:cxnLst/>
            <a:rect l="l" t="t" r="r" b="b"/>
            <a:pathLst>
              <a:path w="18460" h="8397" extrusionOk="0">
                <a:moveTo>
                  <a:pt x="11674" y="1"/>
                </a:moveTo>
                <a:lnTo>
                  <a:pt x="10812" y="116"/>
                </a:lnTo>
                <a:lnTo>
                  <a:pt x="9949" y="231"/>
                </a:lnTo>
                <a:lnTo>
                  <a:pt x="9086" y="461"/>
                </a:lnTo>
                <a:lnTo>
                  <a:pt x="8224" y="691"/>
                </a:lnTo>
                <a:lnTo>
                  <a:pt x="7246" y="1036"/>
                </a:lnTo>
                <a:lnTo>
                  <a:pt x="6211" y="1438"/>
                </a:lnTo>
                <a:lnTo>
                  <a:pt x="5176" y="1956"/>
                </a:lnTo>
                <a:lnTo>
                  <a:pt x="4198" y="2474"/>
                </a:lnTo>
                <a:lnTo>
                  <a:pt x="3278" y="3049"/>
                </a:lnTo>
                <a:lnTo>
                  <a:pt x="2358" y="3681"/>
                </a:lnTo>
                <a:lnTo>
                  <a:pt x="1553" y="4371"/>
                </a:lnTo>
                <a:lnTo>
                  <a:pt x="748" y="5176"/>
                </a:lnTo>
                <a:lnTo>
                  <a:pt x="230" y="5751"/>
                </a:lnTo>
                <a:lnTo>
                  <a:pt x="58" y="6039"/>
                </a:lnTo>
                <a:lnTo>
                  <a:pt x="0" y="6096"/>
                </a:lnTo>
                <a:lnTo>
                  <a:pt x="58" y="6096"/>
                </a:lnTo>
                <a:lnTo>
                  <a:pt x="575" y="5981"/>
                </a:lnTo>
                <a:lnTo>
                  <a:pt x="1093" y="5866"/>
                </a:lnTo>
                <a:lnTo>
                  <a:pt x="2128" y="5866"/>
                </a:lnTo>
                <a:lnTo>
                  <a:pt x="3048" y="5924"/>
                </a:lnTo>
                <a:lnTo>
                  <a:pt x="3968" y="6039"/>
                </a:lnTo>
                <a:lnTo>
                  <a:pt x="4831" y="6212"/>
                </a:lnTo>
                <a:lnTo>
                  <a:pt x="5693" y="6499"/>
                </a:lnTo>
                <a:lnTo>
                  <a:pt x="7476" y="7074"/>
                </a:lnTo>
                <a:lnTo>
                  <a:pt x="9144" y="7649"/>
                </a:lnTo>
                <a:lnTo>
                  <a:pt x="10466" y="7994"/>
                </a:lnTo>
                <a:lnTo>
                  <a:pt x="11847" y="8282"/>
                </a:lnTo>
                <a:lnTo>
                  <a:pt x="12537" y="8339"/>
                </a:lnTo>
                <a:lnTo>
                  <a:pt x="13227" y="8397"/>
                </a:lnTo>
                <a:lnTo>
                  <a:pt x="13917" y="8397"/>
                </a:lnTo>
                <a:lnTo>
                  <a:pt x="14549" y="8339"/>
                </a:lnTo>
                <a:lnTo>
                  <a:pt x="15297" y="8224"/>
                </a:lnTo>
                <a:lnTo>
                  <a:pt x="15987" y="7994"/>
                </a:lnTo>
                <a:lnTo>
                  <a:pt x="16620" y="7649"/>
                </a:lnTo>
                <a:lnTo>
                  <a:pt x="17195" y="7247"/>
                </a:lnTo>
                <a:lnTo>
                  <a:pt x="17655" y="6787"/>
                </a:lnTo>
                <a:lnTo>
                  <a:pt x="18057" y="6212"/>
                </a:lnTo>
                <a:lnTo>
                  <a:pt x="18172" y="5866"/>
                </a:lnTo>
                <a:lnTo>
                  <a:pt x="18287" y="5521"/>
                </a:lnTo>
                <a:lnTo>
                  <a:pt x="18402" y="5176"/>
                </a:lnTo>
                <a:lnTo>
                  <a:pt x="18460" y="4774"/>
                </a:lnTo>
                <a:lnTo>
                  <a:pt x="18460" y="4371"/>
                </a:lnTo>
                <a:lnTo>
                  <a:pt x="18460" y="3969"/>
                </a:lnTo>
                <a:lnTo>
                  <a:pt x="18402" y="3566"/>
                </a:lnTo>
                <a:lnTo>
                  <a:pt x="18345" y="3221"/>
                </a:lnTo>
                <a:lnTo>
                  <a:pt x="18230" y="2876"/>
                </a:lnTo>
                <a:lnTo>
                  <a:pt x="18057" y="2589"/>
                </a:lnTo>
                <a:lnTo>
                  <a:pt x="17655" y="2014"/>
                </a:lnTo>
                <a:lnTo>
                  <a:pt x="17137" y="1496"/>
                </a:lnTo>
                <a:lnTo>
                  <a:pt x="16562" y="1036"/>
                </a:lnTo>
                <a:lnTo>
                  <a:pt x="15872" y="691"/>
                </a:lnTo>
                <a:lnTo>
                  <a:pt x="15182" y="403"/>
                </a:lnTo>
                <a:lnTo>
                  <a:pt x="14319" y="173"/>
                </a:lnTo>
                <a:lnTo>
                  <a:pt x="13457" y="58"/>
                </a:lnTo>
                <a:lnTo>
                  <a:pt x="12594" y="1"/>
                </a:lnTo>
                <a:close/>
              </a:path>
            </a:pathLst>
          </a:custGeom>
          <a:solidFill>
            <a:schemeClr val="accent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308" name="Google Shape;308;p10"/>
          <p:cNvSpPr/>
          <p:nvPr/>
        </p:nvSpPr>
        <p:spPr>
          <a:xfrm>
            <a:off x="203194" y="803712"/>
            <a:ext cx="847409" cy="602928"/>
          </a:xfrm>
          <a:custGeom>
            <a:avLst/>
            <a:gdLst/>
            <a:ahLst/>
            <a:cxnLst/>
            <a:rect l="l" t="t" r="r" b="b"/>
            <a:pathLst>
              <a:path w="20530" h="14607" extrusionOk="0">
                <a:moveTo>
                  <a:pt x="18000" y="0"/>
                </a:moveTo>
                <a:lnTo>
                  <a:pt x="16907" y="58"/>
                </a:lnTo>
                <a:lnTo>
                  <a:pt x="15814" y="115"/>
                </a:lnTo>
                <a:lnTo>
                  <a:pt x="14664" y="288"/>
                </a:lnTo>
                <a:lnTo>
                  <a:pt x="13572" y="460"/>
                </a:lnTo>
                <a:lnTo>
                  <a:pt x="12479" y="748"/>
                </a:lnTo>
                <a:lnTo>
                  <a:pt x="11444" y="1035"/>
                </a:lnTo>
                <a:lnTo>
                  <a:pt x="10409" y="1380"/>
                </a:lnTo>
                <a:lnTo>
                  <a:pt x="9374" y="1725"/>
                </a:lnTo>
                <a:lnTo>
                  <a:pt x="8396" y="2128"/>
                </a:lnTo>
                <a:lnTo>
                  <a:pt x="7418" y="2588"/>
                </a:lnTo>
                <a:lnTo>
                  <a:pt x="6441" y="3048"/>
                </a:lnTo>
                <a:lnTo>
                  <a:pt x="5521" y="3623"/>
                </a:lnTo>
                <a:lnTo>
                  <a:pt x="4601" y="4256"/>
                </a:lnTo>
                <a:lnTo>
                  <a:pt x="3795" y="4888"/>
                </a:lnTo>
                <a:lnTo>
                  <a:pt x="2990" y="5636"/>
                </a:lnTo>
                <a:lnTo>
                  <a:pt x="2415" y="6211"/>
                </a:lnTo>
                <a:lnTo>
                  <a:pt x="1840" y="6901"/>
                </a:lnTo>
                <a:lnTo>
                  <a:pt x="1265" y="7648"/>
                </a:lnTo>
                <a:lnTo>
                  <a:pt x="748" y="8454"/>
                </a:lnTo>
                <a:lnTo>
                  <a:pt x="345" y="9259"/>
                </a:lnTo>
                <a:lnTo>
                  <a:pt x="230" y="9719"/>
                </a:lnTo>
                <a:lnTo>
                  <a:pt x="115" y="10121"/>
                </a:lnTo>
                <a:lnTo>
                  <a:pt x="58" y="10581"/>
                </a:lnTo>
                <a:lnTo>
                  <a:pt x="0" y="10984"/>
                </a:lnTo>
                <a:lnTo>
                  <a:pt x="58" y="11444"/>
                </a:lnTo>
                <a:lnTo>
                  <a:pt x="173" y="11846"/>
                </a:lnTo>
                <a:lnTo>
                  <a:pt x="345" y="12306"/>
                </a:lnTo>
                <a:lnTo>
                  <a:pt x="518" y="12709"/>
                </a:lnTo>
                <a:lnTo>
                  <a:pt x="805" y="13112"/>
                </a:lnTo>
                <a:lnTo>
                  <a:pt x="1150" y="13457"/>
                </a:lnTo>
                <a:lnTo>
                  <a:pt x="1553" y="13744"/>
                </a:lnTo>
                <a:lnTo>
                  <a:pt x="1955" y="13974"/>
                </a:lnTo>
                <a:lnTo>
                  <a:pt x="2358" y="14204"/>
                </a:lnTo>
                <a:lnTo>
                  <a:pt x="2818" y="14319"/>
                </a:lnTo>
                <a:lnTo>
                  <a:pt x="3335" y="14492"/>
                </a:lnTo>
                <a:lnTo>
                  <a:pt x="3795" y="14549"/>
                </a:lnTo>
                <a:lnTo>
                  <a:pt x="4313" y="14607"/>
                </a:lnTo>
                <a:lnTo>
                  <a:pt x="4831" y="14607"/>
                </a:lnTo>
                <a:lnTo>
                  <a:pt x="5291" y="14549"/>
                </a:lnTo>
                <a:lnTo>
                  <a:pt x="5751" y="14492"/>
                </a:lnTo>
                <a:lnTo>
                  <a:pt x="6211" y="14377"/>
                </a:lnTo>
                <a:lnTo>
                  <a:pt x="6613" y="14204"/>
                </a:lnTo>
                <a:lnTo>
                  <a:pt x="7131" y="13974"/>
                </a:lnTo>
                <a:lnTo>
                  <a:pt x="7591" y="13687"/>
                </a:lnTo>
                <a:lnTo>
                  <a:pt x="8511" y="13054"/>
                </a:lnTo>
                <a:lnTo>
                  <a:pt x="9316" y="12364"/>
                </a:lnTo>
                <a:lnTo>
                  <a:pt x="10064" y="11559"/>
                </a:lnTo>
                <a:lnTo>
                  <a:pt x="10811" y="10696"/>
                </a:lnTo>
                <a:lnTo>
                  <a:pt x="11444" y="9834"/>
                </a:lnTo>
                <a:lnTo>
                  <a:pt x="12766" y="8109"/>
                </a:lnTo>
                <a:lnTo>
                  <a:pt x="13514" y="6958"/>
                </a:lnTo>
                <a:lnTo>
                  <a:pt x="14319" y="5808"/>
                </a:lnTo>
                <a:lnTo>
                  <a:pt x="15124" y="4658"/>
                </a:lnTo>
                <a:lnTo>
                  <a:pt x="15987" y="3566"/>
                </a:lnTo>
                <a:lnTo>
                  <a:pt x="16447" y="3048"/>
                </a:lnTo>
                <a:lnTo>
                  <a:pt x="16964" y="2530"/>
                </a:lnTo>
                <a:lnTo>
                  <a:pt x="17482" y="2070"/>
                </a:lnTo>
                <a:lnTo>
                  <a:pt x="18000" y="1668"/>
                </a:lnTo>
                <a:lnTo>
                  <a:pt x="18575" y="1265"/>
                </a:lnTo>
                <a:lnTo>
                  <a:pt x="19150" y="920"/>
                </a:lnTo>
                <a:lnTo>
                  <a:pt x="19840" y="690"/>
                </a:lnTo>
                <a:lnTo>
                  <a:pt x="20472" y="460"/>
                </a:lnTo>
                <a:lnTo>
                  <a:pt x="20530" y="403"/>
                </a:lnTo>
                <a:lnTo>
                  <a:pt x="20472" y="345"/>
                </a:lnTo>
                <a:lnTo>
                  <a:pt x="20070" y="230"/>
                </a:lnTo>
                <a:lnTo>
                  <a:pt x="19150" y="58"/>
                </a:lnTo>
                <a:lnTo>
                  <a:pt x="18000"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309" name="Google Shape;309;p10"/>
          <p:cNvSpPr/>
          <p:nvPr/>
        </p:nvSpPr>
        <p:spPr>
          <a:xfrm>
            <a:off x="1031576" y="440519"/>
            <a:ext cx="629097" cy="422549"/>
          </a:xfrm>
          <a:custGeom>
            <a:avLst/>
            <a:gdLst/>
            <a:ahLst/>
            <a:cxnLst/>
            <a:rect l="l" t="t" r="r" b="b"/>
            <a:pathLst>
              <a:path w="15241" h="10237" extrusionOk="0">
                <a:moveTo>
                  <a:pt x="3796" y="1"/>
                </a:moveTo>
                <a:lnTo>
                  <a:pt x="3106" y="58"/>
                </a:lnTo>
                <a:lnTo>
                  <a:pt x="2474" y="231"/>
                </a:lnTo>
                <a:lnTo>
                  <a:pt x="1841" y="461"/>
                </a:lnTo>
                <a:lnTo>
                  <a:pt x="1323" y="806"/>
                </a:lnTo>
                <a:lnTo>
                  <a:pt x="863" y="1266"/>
                </a:lnTo>
                <a:lnTo>
                  <a:pt x="633" y="1553"/>
                </a:lnTo>
                <a:lnTo>
                  <a:pt x="461" y="1841"/>
                </a:lnTo>
                <a:lnTo>
                  <a:pt x="288" y="2128"/>
                </a:lnTo>
                <a:lnTo>
                  <a:pt x="173" y="2473"/>
                </a:lnTo>
                <a:lnTo>
                  <a:pt x="58" y="3221"/>
                </a:lnTo>
                <a:lnTo>
                  <a:pt x="1" y="3854"/>
                </a:lnTo>
                <a:lnTo>
                  <a:pt x="116" y="4486"/>
                </a:lnTo>
                <a:lnTo>
                  <a:pt x="346" y="5061"/>
                </a:lnTo>
                <a:lnTo>
                  <a:pt x="691" y="5579"/>
                </a:lnTo>
                <a:lnTo>
                  <a:pt x="1093" y="6096"/>
                </a:lnTo>
                <a:lnTo>
                  <a:pt x="1611" y="6499"/>
                </a:lnTo>
                <a:lnTo>
                  <a:pt x="2186" y="6901"/>
                </a:lnTo>
                <a:lnTo>
                  <a:pt x="2761" y="7189"/>
                </a:lnTo>
                <a:lnTo>
                  <a:pt x="3336" y="7419"/>
                </a:lnTo>
                <a:lnTo>
                  <a:pt x="3911" y="7649"/>
                </a:lnTo>
                <a:lnTo>
                  <a:pt x="4486" y="7822"/>
                </a:lnTo>
                <a:lnTo>
                  <a:pt x="5751" y="8109"/>
                </a:lnTo>
                <a:lnTo>
                  <a:pt x="7017" y="8224"/>
                </a:lnTo>
                <a:lnTo>
                  <a:pt x="8627" y="8339"/>
                </a:lnTo>
                <a:lnTo>
                  <a:pt x="10294" y="8512"/>
                </a:lnTo>
                <a:lnTo>
                  <a:pt x="11157" y="8627"/>
                </a:lnTo>
                <a:lnTo>
                  <a:pt x="11962" y="8742"/>
                </a:lnTo>
                <a:lnTo>
                  <a:pt x="12767" y="8972"/>
                </a:lnTo>
                <a:lnTo>
                  <a:pt x="13515" y="9259"/>
                </a:lnTo>
                <a:lnTo>
                  <a:pt x="14377" y="9662"/>
                </a:lnTo>
                <a:lnTo>
                  <a:pt x="14780" y="9892"/>
                </a:lnTo>
                <a:lnTo>
                  <a:pt x="15183" y="10179"/>
                </a:lnTo>
                <a:lnTo>
                  <a:pt x="15240" y="10237"/>
                </a:lnTo>
                <a:lnTo>
                  <a:pt x="15240" y="10122"/>
                </a:lnTo>
                <a:lnTo>
                  <a:pt x="15183" y="9834"/>
                </a:lnTo>
                <a:lnTo>
                  <a:pt x="14952" y="9144"/>
                </a:lnTo>
                <a:lnTo>
                  <a:pt x="14550" y="8224"/>
                </a:lnTo>
                <a:lnTo>
                  <a:pt x="14090" y="7361"/>
                </a:lnTo>
                <a:lnTo>
                  <a:pt x="13572" y="6499"/>
                </a:lnTo>
                <a:lnTo>
                  <a:pt x="12997" y="5636"/>
                </a:lnTo>
                <a:lnTo>
                  <a:pt x="12365" y="4831"/>
                </a:lnTo>
                <a:lnTo>
                  <a:pt x="11675" y="4084"/>
                </a:lnTo>
                <a:lnTo>
                  <a:pt x="10985" y="3394"/>
                </a:lnTo>
                <a:lnTo>
                  <a:pt x="10237" y="2703"/>
                </a:lnTo>
                <a:lnTo>
                  <a:pt x="9604" y="2186"/>
                </a:lnTo>
                <a:lnTo>
                  <a:pt x="8972" y="1726"/>
                </a:lnTo>
                <a:lnTo>
                  <a:pt x="8282" y="1323"/>
                </a:lnTo>
                <a:lnTo>
                  <a:pt x="7592" y="921"/>
                </a:lnTo>
                <a:lnTo>
                  <a:pt x="6844" y="576"/>
                </a:lnTo>
                <a:lnTo>
                  <a:pt x="6096" y="346"/>
                </a:lnTo>
                <a:lnTo>
                  <a:pt x="5291" y="173"/>
                </a:lnTo>
                <a:lnTo>
                  <a:pt x="4486" y="1"/>
                </a:lnTo>
                <a:close/>
              </a:path>
            </a:pathLst>
          </a:cu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310" name="Google Shape;310;p10"/>
          <p:cNvSpPr/>
          <p:nvPr/>
        </p:nvSpPr>
        <p:spPr>
          <a:xfrm>
            <a:off x="11273054" y="1207669"/>
            <a:ext cx="166221" cy="142487"/>
          </a:xfrm>
          <a:custGeom>
            <a:avLst/>
            <a:gdLst/>
            <a:ahLst/>
            <a:cxnLst/>
            <a:rect l="l" t="t" r="r" b="b"/>
            <a:pathLst>
              <a:path w="4027" h="3452" extrusionOk="0">
                <a:moveTo>
                  <a:pt x="1381" y="1"/>
                </a:moveTo>
                <a:lnTo>
                  <a:pt x="1036" y="116"/>
                </a:lnTo>
                <a:lnTo>
                  <a:pt x="749" y="231"/>
                </a:lnTo>
                <a:lnTo>
                  <a:pt x="461" y="404"/>
                </a:lnTo>
                <a:lnTo>
                  <a:pt x="231" y="691"/>
                </a:lnTo>
                <a:lnTo>
                  <a:pt x="58" y="979"/>
                </a:lnTo>
                <a:lnTo>
                  <a:pt x="1" y="1266"/>
                </a:lnTo>
                <a:lnTo>
                  <a:pt x="58" y="1669"/>
                </a:lnTo>
                <a:lnTo>
                  <a:pt x="173" y="2014"/>
                </a:lnTo>
                <a:lnTo>
                  <a:pt x="346" y="2359"/>
                </a:lnTo>
                <a:lnTo>
                  <a:pt x="576" y="2646"/>
                </a:lnTo>
                <a:lnTo>
                  <a:pt x="864" y="2934"/>
                </a:lnTo>
                <a:lnTo>
                  <a:pt x="1209" y="3164"/>
                </a:lnTo>
                <a:lnTo>
                  <a:pt x="1554" y="3279"/>
                </a:lnTo>
                <a:lnTo>
                  <a:pt x="1956" y="3394"/>
                </a:lnTo>
                <a:lnTo>
                  <a:pt x="2359" y="3451"/>
                </a:lnTo>
                <a:lnTo>
                  <a:pt x="2704" y="3451"/>
                </a:lnTo>
                <a:lnTo>
                  <a:pt x="2991" y="3336"/>
                </a:lnTo>
                <a:lnTo>
                  <a:pt x="3336" y="3221"/>
                </a:lnTo>
                <a:lnTo>
                  <a:pt x="3624" y="3049"/>
                </a:lnTo>
                <a:lnTo>
                  <a:pt x="3854" y="2761"/>
                </a:lnTo>
                <a:lnTo>
                  <a:pt x="3969" y="2474"/>
                </a:lnTo>
                <a:lnTo>
                  <a:pt x="4026" y="2186"/>
                </a:lnTo>
                <a:lnTo>
                  <a:pt x="4026" y="1784"/>
                </a:lnTo>
                <a:lnTo>
                  <a:pt x="3911" y="1439"/>
                </a:lnTo>
                <a:lnTo>
                  <a:pt x="3681" y="1094"/>
                </a:lnTo>
                <a:lnTo>
                  <a:pt x="3451" y="749"/>
                </a:lnTo>
                <a:lnTo>
                  <a:pt x="3164" y="519"/>
                </a:lnTo>
                <a:lnTo>
                  <a:pt x="2819" y="289"/>
                </a:lnTo>
                <a:lnTo>
                  <a:pt x="2474" y="116"/>
                </a:lnTo>
                <a:lnTo>
                  <a:pt x="2129" y="58"/>
                </a:lnTo>
                <a:lnTo>
                  <a:pt x="1726" y="1"/>
                </a:ln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311" name="Google Shape;311;p10"/>
          <p:cNvSpPr/>
          <p:nvPr/>
        </p:nvSpPr>
        <p:spPr>
          <a:xfrm>
            <a:off x="953274" y="1022065"/>
            <a:ext cx="175673" cy="175715"/>
          </a:xfrm>
          <a:custGeom>
            <a:avLst/>
            <a:gdLst/>
            <a:ahLst/>
            <a:cxnLst/>
            <a:rect l="l" t="t" r="r" b="b"/>
            <a:pathLst>
              <a:path w="4256" h="4257" extrusionOk="0">
                <a:moveTo>
                  <a:pt x="1840" y="1"/>
                </a:moveTo>
                <a:lnTo>
                  <a:pt x="1495" y="116"/>
                </a:lnTo>
                <a:lnTo>
                  <a:pt x="1150" y="231"/>
                </a:lnTo>
                <a:lnTo>
                  <a:pt x="805" y="461"/>
                </a:lnTo>
                <a:lnTo>
                  <a:pt x="575" y="691"/>
                </a:lnTo>
                <a:lnTo>
                  <a:pt x="403" y="921"/>
                </a:lnTo>
                <a:lnTo>
                  <a:pt x="230" y="1208"/>
                </a:lnTo>
                <a:lnTo>
                  <a:pt x="115" y="1496"/>
                </a:lnTo>
                <a:lnTo>
                  <a:pt x="58" y="1841"/>
                </a:lnTo>
                <a:lnTo>
                  <a:pt x="0" y="2128"/>
                </a:lnTo>
                <a:lnTo>
                  <a:pt x="58" y="2473"/>
                </a:lnTo>
                <a:lnTo>
                  <a:pt x="115" y="2819"/>
                </a:lnTo>
                <a:lnTo>
                  <a:pt x="230" y="3106"/>
                </a:lnTo>
                <a:lnTo>
                  <a:pt x="403" y="3394"/>
                </a:lnTo>
                <a:lnTo>
                  <a:pt x="633" y="3624"/>
                </a:lnTo>
                <a:lnTo>
                  <a:pt x="863" y="3854"/>
                </a:lnTo>
                <a:lnTo>
                  <a:pt x="1093" y="4026"/>
                </a:lnTo>
                <a:lnTo>
                  <a:pt x="1380" y="4141"/>
                </a:lnTo>
                <a:lnTo>
                  <a:pt x="1725" y="4199"/>
                </a:lnTo>
                <a:lnTo>
                  <a:pt x="2070" y="4256"/>
                </a:lnTo>
                <a:lnTo>
                  <a:pt x="2358" y="4256"/>
                </a:lnTo>
                <a:lnTo>
                  <a:pt x="2703" y="4199"/>
                </a:lnTo>
                <a:lnTo>
                  <a:pt x="2990" y="4084"/>
                </a:lnTo>
                <a:lnTo>
                  <a:pt x="3278" y="3911"/>
                </a:lnTo>
                <a:lnTo>
                  <a:pt x="3508" y="3739"/>
                </a:lnTo>
                <a:lnTo>
                  <a:pt x="3738" y="3509"/>
                </a:lnTo>
                <a:lnTo>
                  <a:pt x="3968" y="3221"/>
                </a:lnTo>
                <a:lnTo>
                  <a:pt x="4083" y="2934"/>
                </a:lnTo>
                <a:lnTo>
                  <a:pt x="4198" y="2646"/>
                </a:lnTo>
                <a:lnTo>
                  <a:pt x="4256" y="2301"/>
                </a:lnTo>
                <a:lnTo>
                  <a:pt x="4256" y="2013"/>
                </a:lnTo>
                <a:lnTo>
                  <a:pt x="4198" y="1668"/>
                </a:lnTo>
                <a:lnTo>
                  <a:pt x="4141" y="1381"/>
                </a:lnTo>
                <a:lnTo>
                  <a:pt x="3968" y="1093"/>
                </a:lnTo>
                <a:lnTo>
                  <a:pt x="3795" y="806"/>
                </a:lnTo>
                <a:lnTo>
                  <a:pt x="3565" y="576"/>
                </a:lnTo>
                <a:lnTo>
                  <a:pt x="3278" y="346"/>
                </a:lnTo>
                <a:lnTo>
                  <a:pt x="2933" y="173"/>
                </a:lnTo>
                <a:lnTo>
                  <a:pt x="2588" y="58"/>
                </a:lnTo>
                <a:lnTo>
                  <a:pt x="2243" y="1"/>
                </a:ln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312" name="Google Shape;312;p10"/>
          <p:cNvSpPr/>
          <p:nvPr/>
        </p:nvSpPr>
        <p:spPr>
          <a:xfrm>
            <a:off x="10349695" y="457589"/>
            <a:ext cx="284892" cy="403603"/>
          </a:xfrm>
          <a:custGeom>
            <a:avLst/>
            <a:gdLst/>
            <a:ahLst/>
            <a:cxnLst/>
            <a:rect l="l" t="t" r="r" b="b"/>
            <a:pathLst>
              <a:path w="6902" h="9778" extrusionOk="0">
                <a:moveTo>
                  <a:pt x="4429" y="1"/>
                </a:moveTo>
                <a:lnTo>
                  <a:pt x="4084" y="58"/>
                </a:lnTo>
                <a:lnTo>
                  <a:pt x="3796" y="116"/>
                </a:lnTo>
                <a:lnTo>
                  <a:pt x="3451" y="231"/>
                </a:lnTo>
                <a:lnTo>
                  <a:pt x="3164" y="404"/>
                </a:lnTo>
                <a:lnTo>
                  <a:pt x="2876" y="576"/>
                </a:lnTo>
                <a:lnTo>
                  <a:pt x="2646" y="806"/>
                </a:lnTo>
                <a:lnTo>
                  <a:pt x="2416" y="1036"/>
                </a:lnTo>
                <a:lnTo>
                  <a:pt x="2244" y="1324"/>
                </a:lnTo>
                <a:lnTo>
                  <a:pt x="1956" y="1956"/>
                </a:lnTo>
                <a:lnTo>
                  <a:pt x="1726" y="2704"/>
                </a:lnTo>
                <a:lnTo>
                  <a:pt x="1611" y="3451"/>
                </a:lnTo>
                <a:lnTo>
                  <a:pt x="1496" y="4256"/>
                </a:lnTo>
                <a:lnTo>
                  <a:pt x="1439" y="5004"/>
                </a:lnTo>
                <a:lnTo>
                  <a:pt x="1381" y="6269"/>
                </a:lnTo>
                <a:lnTo>
                  <a:pt x="1266" y="6902"/>
                </a:lnTo>
                <a:lnTo>
                  <a:pt x="1151" y="7534"/>
                </a:lnTo>
                <a:lnTo>
                  <a:pt x="979" y="8109"/>
                </a:lnTo>
                <a:lnTo>
                  <a:pt x="748" y="8684"/>
                </a:lnTo>
                <a:lnTo>
                  <a:pt x="461" y="9202"/>
                </a:lnTo>
                <a:lnTo>
                  <a:pt x="1" y="9662"/>
                </a:lnTo>
                <a:lnTo>
                  <a:pt x="1" y="9720"/>
                </a:lnTo>
                <a:lnTo>
                  <a:pt x="58" y="9777"/>
                </a:lnTo>
                <a:lnTo>
                  <a:pt x="346" y="9720"/>
                </a:lnTo>
                <a:lnTo>
                  <a:pt x="979" y="9547"/>
                </a:lnTo>
                <a:lnTo>
                  <a:pt x="1784" y="9259"/>
                </a:lnTo>
                <a:lnTo>
                  <a:pt x="2531" y="8799"/>
                </a:lnTo>
                <a:lnTo>
                  <a:pt x="3279" y="8339"/>
                </a:lnTo>
                <a:lnTo>
                  <a:pt x="3969" y="7764"/>
                </a:lnTo>
                <a:lnTo>
                  <a:pt x="4601" y="7074"/>
                </a:lnTo>
                <a:lnTo>
                  <a:pt x="5176" y="6384"/>
                </a:lnTo>
                <a:lnTo>
                  <a:pt x="5694" y="5694"/>
                </a:lnTo>
                <a:lnTo>
                  <a:pt x="6097" y="4947"/>
                </a:lnTo>
                <a:lnTo>
                  <a:pt x="6327" y="4429"/>
                </a:lnTo>
                <a:lnTo>
                  <a:pt x="6557" y="3911"/>
                </a:lnTo>
                <a:lnTo>
                  <a:pt x="6729" y="3279"/>
                </a:lnTo>
                <a:lnTo>
                  <a:pt x="6844" y="2704"/>
                </a:lnTo>
                <a:lnTo>
                  <a:pt x="6902" y="2071"/>
                </a:lnTo>
                <a:lnTo>
                  <a:pt x="6844" y="1496"/>
                </a:lnTo>
                <a:lnTo>
                  <a:pt x="6729" y="1209"/>
                </a:lnTo>
                <a:lnTo>
                  <a:pt x="6614" y="979"/>
                </a:lnTo>
                <a:lnTo>
                  <a:pt x="6442" y="749"/>
                </a:lnTo>
                <a:lnTo>
                  <a:pt x="6269" y="519"/>
                </a:lnTo>
                <a:lnTo>
                  <a:pt x="5982" y="346"/>
                </a:lnTo>
                <a:lnTo>
                  <a:pt x="5694" y="173"/>
                </a:lnTo>
                <a:lnTo>
                  <a:pt x="5407" y="116"/>
                </a:lnTo>
                <a:lnTo>
                  <a:pt x="5061" y="1"/>
                </a:lnTo>
                <a:close/>
              </a:path>
            </a:pathLst>
          </a:custGeom>
          <a:solidFill>
            <a:schemeClr val="accent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313" name="Google Shape;313;p10"/>
          <p:cNvSpPr/>
          <p:nvPr/>
        </p:nvSpPr>
        <p:spPr>
          <a:xfrm>
            <a:off x="10494494" y="213108"/>
            <a:ext cx="211295" cy="166221"/>
          </a:xfrm>
          <a:custGeom>
            <a:avLst/>
            <a:gdLst/>
            <a:ahLst/>
            <a:cxnLst/>
            <a:rect l="l" t="t" r="r" b="b"/>
            <a:pathLst>
              <a:path w="5119" h="4027" extrusionOk="0">
                <a:moveTo>
                  <a:pt x="2014" y="1"/>
                </a:moveTo>
                <a:lnTo>
                  <a:pt x="1553" y="116"/>
                </a:lnTo>
                <a:lnTo>
                  <a:pt x="1151" y="231"/>
                </a:lnTo>
                <a:lnTo>
                  <a:pt x="806" y="461"/>
                </a:lnTo>
                <a:lnTo>
                  <a:pt x="518" y="748"/>
                </a:lnTo>
                <a:lnTo>
                  <a:pt x="231" y="1093"/>
                </a:lnTo>
                <a:lnTo>
                  <a:pt x="58" y="1438"/>
                </a:lnTo>
                <a:lnTo>
                  <a:pt x="1" y="1841"/>
                </a:lnTo>
                <a:lnTo>
                  <a:pt x="58" y="2244"/>
                </a:lnTo>
                <a:lnTo>
                  <a:pt x="231" y="2646"/>
                </a:lnTo>
                <a:lnTo>
                  <a:pt x="518" y="3049"/>
                </a:lnTo>
                <a:lnTo>
                  <a:pt x="863" y="3336"/>
                </a:lnTo>
                <a:lnTo>
                  <a:pt x="1266" y="3624"/>
                </a:lnTo>
                <a:lnTo>
                  <a:pt x="1668" y="3796"/>
                </a:lnTo>
                <a:lnTo>
                  <a:pt x="2129" y="3969"/>
                </a:lnTo>
                <a:lnTo>
                  <a:pt x="2646" y="4026"/>
                </a:lnTo>
                <a:lnTo>
                  <a:pt x="3106" y="3969"/>
                </a:lnTo>
                <a:lnTo>
                  <a:pt x="3566" y="3911"/>
                </a:lnTo>
                <a:lnTo>
                  <a:pt x="3969" y="3739"/>
                </a:lnTo>
                <a:lnTo>
                  <a:pt x="4314" y="3509"/>
                </a:lnTo>
                <a:lnTo>
                  <a:pt x="4659" y="3221"/>
                </a:lnTo>
                <a:lnTo>
                  <a:pt x="4889" y="2934"/>
                </a:lnTo>
                <a:lnTo>
                  <a:pt x="5061" y="2531"/>
                </a:lnTo>
                <a:lnTo>
                  <a:pt x="5119" y="2186"/>
                </a:lnTo>
                <a:lnTo>
                  <a:pt x="5061" y="1726"/>
                </a:lnTo>
                <a:lnTo>
                  <a:pt x="4889" y="1323"/>
                </a:lnTo>
                <a:lnTo>
                  <a:pt x="4601" y="978"/>
                </a:lnTo>
                <a:lnTo>
                  <a:pt x="4256" y="633"/>
                </a:lnTo>
                <a:lnTo>
                  <a:pt x="3854" y="346"/>
                </a:lnTo>
                <a:lnTo>
                  <a:pt x="3451" y="173"/>
                </a:lnTo>
                <a:lnTo>
                  <a:pt x="2991" y="58"/>
                </a:lnTo>
                <a:lnTo>
                  <a:pt x="2531" y="1"/>
                </a:lnTo>
                <a:close/>
              </a:path>
            </a:pathLst>
          </a:cu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Tree>
    <p:extLst>
      <p:ext uri="{BB962C8B-B14F-4D97-AF65-F5344CB8AC3E}">
        <p14:creationId xmlns:p14="http://schemas.microsoft.com/office/powerpoint/2010/main" val="297087383"/>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pic>
        <p:nvPicPr>
          <p:cNvPr id="8" name="Picture 7"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48A87A34-81AB-432B-8DAE-1953F412C126}" type="datetimeFigureOut">
              <a:rPr lang="en-US" smtClean="0"/>
              <a:t>3/26/2020</a:t>
            </a:fld>
            <a:endParaRPr lang="en-US" dirty="0"/>
          </a:p>
        </p:txBody>
      </p:sp>
      <p:sp>
        <p:nvSpPr>
          <p:cNvPr id="5" name="Footer Placeholder 4"/>
          <p:cNvSpPr>
            <a:spLocks noGrp="1"/>
          </p:cNvSpPr>
          <p:nvPr>
            <p:ph type="ftr" sz="quarter" idx="11"/>
          </p:nvPr>
        </p:nvSpPr>
        <p:spPr>
          <a:xfrm>
            <a:off x="1371600" y="4323845"/>
            <a:ext cx="6400800" cy="365125"/>
          </a:xfrm>
        </p:spPr>
        <p:txBody>
          <a:bodyPr/>
          <a:lstStyle/>
          <a:p>
            <a:endParaRPr lang="en-US" dirty="0"/>
          </a:p>
        </p:txBody>
      </p:sp>
      <p:sp>
        <p:nvSpPr>
          <p:cNvPr id="6" name="Slide Number Placeholder 5"/>
          <p:cNvSpPr>
            <a:spLocks noGrp="1"/>
          </p:cNvSpPr>
          <p:nvPr>
            <p:ph type="sldNum" sz="quarter" idx="12"/>
          </p:nvPr>
        </p:nvSpPr>
        <p:spPr>
          <a:xfrm>
            <a:off x="8077200" y="1430866"/>
            <a:ext cx="2743200" cy="365125"/>
          </a:xfrm>
        </p:spPr>
        <p:txBody>
          <a:bodyPr/>
          <a:lstStyle/>
          <a:p>
            <a:fld id="{F3164165-BE77-46D2-81A2-657952BBE759}" type="slidenum">
              <a:rPr lang="es-MX" smtClean="0"/>
              <a:t>‹Nº›</a:t>
            </a:fld>
            <a:endParaRPr lang="es-MX"/>
          </a:p>
        </p:txBody>
      </p:sp>
    </p:spTree>
    <p:extLst>
      <p:ext uri="{BB962C8B-B14F-4D97-AF65-F5344CB8AC3E}">
        <p14:creationId xmlns:p14="http://schemas.microsoft.com/office/powerpoint/2010/main" val="3463349377"/>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3/26/2020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3164165-BE77-46D2-81A2-657952BBE759}" type="slidenum">
              <a:rPr lang="es-MX" smtClean="0"/>
              <a:t>‹Nº›</a:t>
            </a:fld>
            <a:endParaRPr lang="es-MX"/>
          </a:p>
        </p:txBody>
      </p:sp>
    </p:spTree>
    <p:extLst>
      <p:ext uri="{BB962C8B-B14F-4D97-AF65-F5344CB8AC3E}">
        <p14:creationId xmlns:p14="http://schemas.microsoft.com/office/powerpoint/2010/main" val="362896081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type="secHead" preserve="1">
  <p:cSld name="Encabezado de sección">
    <p:spTree>
      <p:nvGrpSpPr>
        <p:cNvPr id="1" name=""/>
        <p:cNvGrpSpPr/>
        <p:nvPr/>
      </p:nvGrpSpPr>
      <p:grpSpPr>
        <a:xfrm>
          <a:off x="0" y="0"/>
          <a:ext cx="0" cy="0"/>
          <a:chOff x="0" y="0"/>
          <a:chExt cx="0" cy="0"/>
        </a:xfrm>
      </p:grpSpPr>
      <p:pic>
        <p:nvPicPr>
          <p:cNvPr id="8" name="Picture 7"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smtClean="0"/>
              <a:pPr/>
              <a:t>3/26/2020</a:t>
            </a:fld>
            <a:endParaRPr lang="en-US" dirty="0"/>
          </a:p>
        </p:txBody>
      </p:sp>
      <p:sp>
        <p:nvSpPr>
          <p:cNvPr id="5" name="Footer Placeholder 4"/>
          <p:cNvSpPr>
            <a:spLocks noGrp="1"/>
          </p:cNvSpPr>
          <p:nvPr>
            <p:ph type="ftr" sz="quarter" idx="11"/>
          </p:nvPr>
        </p:nvSpPr>
        <p:spPr>
          <a:xfrm>
            <a:off x="685800" y="381001"/>
            <a:ext cx="6991492" cy="36406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F3164165-BE77-46D2-81A2-657952BBE759}" type="slidenum">
              <a:rPr lang="es-MX" smtClean="0"/>
              <a:t>‹Nº›</a:t>
            </a:fld>
            <a:endParaRPr lang="es-MX"/>
          </a:p>
        </p:txBody>
      </p:sp>
    </p:spTree>
    <p:extLst>
      <p:ext uri="{BB962C8B-B14F-4D97-AF65-F5344CB8AC3E}">
        <p14:creationId xmlns:p14="http://schemas.microsoft.com/office/powerpoint/2010/main" val="366326197"/>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3/26/2020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F3164165-BE77-46D2-81A2-657952BBE759}" type="slidenum">
              <a:rPr lang="es-MX" smtClean="0"/>
              <a:t>‹Nº›</a:t>
            </a:fld>
            <a:endParaRPr lang="es-MX"/>
          </a:p>
        </p:txBody>
      </p:sp>
    </p:spTree>
    <p:extLst>
      <p:ext uri="{BB962C8B-B14F-4D97-AF65-F5344CB8AC3E}">
        <p14:creationId xmlns:p14="http://schemas.microsoft.com/office/powerpoint/2010/main" val="50923366"/>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685800" y="3132666"/>
            <a:ext cx="5311775" cy="3086019"/>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6172200" y="3132666"/>
            <a:ext cx="5334000" cy="3086019"/>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3/26/2020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F3164165-BE77-46D2-81A2-657952BBE759}" type="slidenum">
              <a:rPr lang="es-MX" smtClean="0"/>
              <a:t>‹Nº›</a:t>
            </a:fld>
            <a:endParaRPr lang="es-MX"/>
          </a:p>
        </p:txBody>
      </p:sp>
    </p:spTree>
    <p:extLst>
      <p:ext uri="{BB962C8B-B14F-4D97-AF65-F5344CB8AC3E}">
        <p14:creationId xmlns:p14="http://schemas.microsoft.com/office/powerpoint/2010/main" val="4041214394"/>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3/26/2020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F3164165-BE77-46D2-81A2-657952BBE759}" type="slidenum">
              <a:rPr lang="es-MX" smtClean="0"/>
              <a:t>‹Nº›</a:t>
            </a:fld>
            <a:endParaRPr lang="es-MX"/>
          </a:p>
        </p:txBody>
      </p:sp>
    </p:spTree>
    <p:extLst>
      <p:ext uri="{BB962C8B-B14F-4D97-AF65-F5344CB8AC3E}">
        <p14:creationId xmlns:p14="http://schemas.microsoft.com/office/powerpoint/2010/main" val="2558291903"/>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3/26/2020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F3164165-BE77-46D2-81A2-657952BBE759}" type="slidenum">
              <a:rPr lang="es-MX" smtClean="0"/>
              <a:t>‹Nº›</a:t>
            </a:fld>
            <a:endParaRPr lang="es-MX"/>
          </a:p>
        </p:txBody>
      </p:sp>
    </p:spTree>
    <p:extLst>
      <p:ext uri="{BB962C8B-B14F-4D97-AF65-F5344CB8AC3E}">
        <p14:creationId xmlns:p14="http://schemas.microsoft.com/office/powerpoint/2010/main" val="34820640"/>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s-ES"/>
              <a:t>Haga clic para modificar el estilo de título del patrón</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48A87A34-81AB-432B-8DAE-1953F412C126}" type="datetimeFigureOut">
              <a:rPr lang="en-US" smtClean="0"/>
              <a:t>3/26/2020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F3164165-BE77-46D2-81A2-657952BBE759}" type="slidenum">
              <a:rPr lang="es-MX" smtClean="0"/>
              <a:t>‹Nº›</a:t>
            </a:fld>
            <a:endParaRPr lang="es-MX"/>
          </a:p>
        </p:txBody>
      </p:sp>
    </p:spTree>
    <p:extLst>
      <p:ext uri="{BB962C8B-B14F-4D97-AF65-F5344CB8AC3E}">
        <p14:creationId xmlns:p14="http://schemas.microsoft.com/office/powerpoint/2010/main" val="3011503153"/>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48A87A34-81AB-432B-8DAE-1953F412C126}" type="datetimeFigureOut">
              <a:rPr lang="en-US" smtClean="0"/>
              <a:t>3/26/2020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F3164165-BE77-46D2-81A2-657952BBE759}" type="slidenum">
              <a:rPr lang="es-MX" smtClean="0"/>
              <a:t>‹Nº›</a:t>
            </a:fld>
            <a:endParaRPr lang="es-MX"/>
          </a:p>
        </p:txBody>
      </p:sp>
    </p:spTree>
    <p:extLst>
      <p:ext uri="{BB962C8B-B14F-4D97-AF65-F5344CB8AC3E}">
        <p14:creationId xmlns:p14="http://schemas.microsoft.com/office/powerpoint/2010/main" val="3904582848"/>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Imagen panorámic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48A87A34-81AB-432B-8DAE-1953F412C126}" type="datetimeFigureOut">
              <a:rPr lang="en-US" smtClean="0"/>
              <a:t>3/26/2020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F3164165-BE77-46D2-81A2-657952BBE759}" type="slidenum">
              <a:rPr lang="es-MX" smtClean="0"/>
              <a:t>‹Nº›</a:t>
            </a:fld>
            <a:endParaRPr lang="es-MX"/>
          </a:p>
        </p:txBody>
      </p:sp>
    </p:spTree>
    <p:extLst>
      <p:ext uri="{BB962C8B-B14F-4D97-AF65-F5344CB8AC3E}">
        <p14:creationId xmlns:p14="http://schemas.microsoft.com/office/powerpoint/2010/main" val="3375793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42.xml"/><Relationship Id="rId13" Type="http://schemas.openxmlformats.org/officeDocument/2006/relationships/slideLayout" Target="../slideLayouts/slideLayout147.xml"/><Relationship Id="rId18" Type="http://schemas.openxmlformats.org/officeDocument/2006/relationships/theme" Target="../theme/theme10.xml"/><Relationship Id="rId3" Type="http://schemas.openxmlformats.org/officeDocument/2006/relationships/slideLayout" Target="../slideLayouts/slideLayout137.xml"/><Relationship Id="rId7" Type="http://schemas.openxmlformats.org/officeDocument/2006/relationships/slideLayout" Target="../slideLayouts/slideLayout141.xml"/><Relationship Id="rId12" Type="http://schemas.openxmlformats.org/officeDocument/2006/relationships/slideLayout" Target="../slideLayouts/slideLayout146.xml"/><Relationship Id="rId17" Type="http://schemas.openxmlformats.org/officeDocument/2006/relationships/slideLayout" Target="../slideLayouts/slideLayout151.xml"/><Relationship Id="rId2" Type="http://schemas.openxmlformats.org/officeDocument/2006/relationships/slideLayout" Target="../slideLayouts/slideLayout136.xml"/><Relationship Id="rId16" Type="http://schemas.openxmlformats.org/officeDocument/2006/relationships/slideLayout" Target="../slideLayouts/slideLayout150.xml"/><Relationship Id="rId20" Type="http://schemas.openxmlformats.org/officeDocument/2006/relationships/image" Target="../media/image4.png"/><Relationship Id="rId1" Type="http://schemas.openxmlformats.org/officeDocument/2006/relationships/slideLayout" Target="../slideLayouts/slideLayout135.xml"/><Relationship Id="rId6" Type="http://schemas.openxmlformats.org/officeDocument/2006/relationships/slideLayout" Target="../slideLayouts/slideLayout140.xml"/><Relationship Id="rId11" Type="http://schemas.openxmlformats.org/officeDocument/2006/relationships/slideLayout" Target="../slideLayouts/slideLayout145.xml"/><Relationship Id="rId5" Type="http://schemas.openxmlformats.org/officeDocument/2006/relationships/slideLayout" Target="../slideLayouts/slideLayout139.xml"/><Relationship Id="rId15" Type="http://schemas.openxmlformats.org/officeDocument/2006/relationships/slideLayout" Target="../slideLayouts/slideLayout149.xml"/><Relationship Id="rId10" Type="http://schemas.openxmlformats.org/officeDocument/2006/relationships/slideLayout" Target="../slideLayouts/slideLayout144.xml"/><Relationship Id="rId19" Type="http://schemas.openxmlformats.org/officeDocument/2006/relationships/image" Target="../media/image3.png"/><Relationship Id="rId4" Type="http://schemas.openxmlformats.org/officeDocument/2006/relationships/slideLayout" Target="../slideLayouts/slideLayout138.xml"/><Relationship Id="rId9" Type="http://schemas.openxmlformats.org/officeDocument/2006/relationships/slideLayout" Target="../slideLayouts/slideLayout143.xml"/><Relationship Id="rId14" Type="http://schemas.openxmlformats.org/officeDocument/2006/relationships/slideLayout" Target="../slideLayouts/slideLayout148.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59.xml"/><Relationship Id="rId13" Type="http://schemas.openxmlformats.org/officeDocument/2006/relationships/image" Target="../media/image17.png"/><Relationship Id="rId3" Type="http://schemas.openxmlformats.org/officeDocument/2006/relationships/slideLayout" Target="../slideLayouts/slideLayout154.xml"/><Relationship Id="rId7" Type="http://schemas.openxmlformats.org/officeDocument/2006/relationships/slideLayout" Target="../slideLayouts/slideLayout158.xml"/><Relationship Id="rId12" Type="http://schemas.openxmlformats.org/officeDocument/2006/relationships/theme" Target="../theme/theme11.xml"/><Relationship Id="rId2" Type="http://schemas.openxmlformats.org/officeDocument/2006/relationships/slideLayout" Target="../slideLayouts/slideLayout153.xml"/><Relationship Id="rId1" Type="http://schemas.openxmlformats.org/officeDocument/2006/relationships/slideLayout" Target="../slideLayouts/slideLayout152.xml"/><Relationship Id="rId6" Type="http://schemas.openxmlformats.org/officeDocument/2006/relationships/slideLayout" Target="../slideLayouts/slideLayout157.xml"/><Relationship Id="rId11" Type="http://schemas.openxmlformats.org/officeDocument/2006/relationships/slideLayout" Target="../slideLayouts/slideLayout162.xml"/><Relationship Id="rId5" Type="http://schemas.openxmlformats.org/officeDocument/2006/relationships/slideLayout" Target="../slideLayouts/slideLayout156.xml"/><Relationship Id="rId15" Type="http://schemas.openxmlformats.org/officeDocument/2006/relationships/image" Target="../media/image18.png"/><Relationship Id="rId10" Type="http://schemas.openxmlformats.org/officeDocument/2006/relationships/slideLayout" Target="../slideLayouts/slideLayout161.xml"/><Relationship Id="rId4" Type="http://schemas.openxmlformats.org/officeDocument/2006/relationships/slideLayout" Target="../slideLayouts/slideLayout155.xml"/><Relationship Id="rId9" Type="http://schemas.openxmlformats.org/officeDocument/2006/relationships/slideLayout" Target="../slideLayouts/slideLayout160.xml"/><Relationship Id="rId14" Type="http://schemas.microsoft.com/office/2007/relationships/hdphoto" Target="../media/hdphoto1.wdp"/></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70.xml"/><Relationship Id="rId13" Type="http://schemas.openxmlformats.org/officeDocument/2006/relationships/slideLayout" Target="../slideLayouts/slideLayout175.xml"/><Relationship Id="rId3" Type="http://schemas.openxmlformats.org/officeDocument/2006/relationships/slideLayout" Target="../slideLayouts/slideLayout165.xml"/><Relationship Id="rId7" Type="http://schemas.openxmlformats.org/officeDocument/2006/relationships/slideLayout" Target="../slideLayouts/slideLayout169.xml"/><Relationship Id="rId12" Type="http://schemas.openxmlformats.org/officeDocument/2006/relationships/slideLayout" Target="../slideLayouts/slideLayout174.xml"/><Relationship Id="rId17" Type="http://schemas.openxmlformats.org/officeDocument/2006/relationships/theme" Target="../theme/theme12.xml"/><Relationship Id="rId2" Type="http://schemas.openxmlformats.org/officeDocument/2006/relationships/slideLayout" Target="../slideLayouts/slideLayout164.xml"/><Relationship Id="rId16" Type="http://schemas.openxmlformats.org/officeDocument/2006/relationships/slideLayout" Target="../slideLayouts/slideLayout178.xml"/><Relationship Id="rId1" Type="http://schemas.openxmlformats.org/officeDocument/2006/relationships/slideLayout" Target="../slideLayouts/slideLayout163.xml"/><Relationship Id="rId6" Type="http://schemas.openxmlformats.org/officeDocument/2006/relationships/slideLayout" Target="../slideLayouts/slideLayout168.xml"/><Relationship Id="rId11" Type="http://schemas.openxmlformats.org/officeDocument/2006/relationships/slideLayout" Target="../slideLayouts/slideLayout173.xml"/><Relationship Id="rId5" Type="http://schemas.openxmlformats.org/officeDocument/2006/relationships/slideLayout" Target="../slideLayouts/slideLayout167.xml"/><Relationship Id="rId15" Type="http://schemas.openxmlformats.org/officeDocument/2006/relationships/slideLayout" Target="../slideLayouts/slideLayout177.xml"/><Relationship Id="rId10" Type="http://schemas.openxmlformats.org/officeDocument/2006/relationships/slideLayout" Target="../slideLayouts/slideLayout172.xml"/><Relationship Id="rId4" Type="http://schemas.openxmlformats.org/officeDocument/2006/relationships/slideLayout" Target="../slideLayouts/slideLayout166.xml"/><Relationship Id="rId9" Type="http://schemas.openxmlformats.org/officeDocument/2006/relationships/slideLayout" Target="../slideLayouts/slideLayout171.xml"/><Relationship Id="rId14" Type="http://schemas.openxmlformats.org/officeDocument/2006/relationships/slideLayout" Target="../slideLayouts/slideLayout176.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186.xml"/><Relationship Id="rId13" Type="http://schemas.openxmlformats.org/officeDocument/2006/relationships/slideLayout" Target="../slideLayouts/slideLayout191.xml"/><Relationship Id="rId18" Type="http://schemas.openxmlformats.org/officeDocument/2006/relationships/theme" Target="../theme/theme13.xml"/><Relationship Id="rId3" Type="http://schemas.openxmlformats.org/officeDocument/2006/relationships/slideLayout" Target="../slideLayouts/slideLayout181.xml"/><Relationship Id="rId7" Type="http://schemas.openxmlformats.org/officeDocument/2006/relationships/slideLayout" Target="../slideLayouts/slideLayout185.xml"/><Relationship Id="rId12" Type="http://schemas.openxmlformats.org/officeDocument/2006/relationships/slideLayout" Target="../slideLayouts/slideLayout190.xml"/><Relationship Id="rId17" Type="http://schemas.openxmlformats.org/officeDocument/2006/relationships/slideLayout" Target="../slideLayouts/slideLayout195.xml"/><Relationship Id="rId2" Type="http://schemas.openxmlformats.org/officeDocument/2006/relationships/slideLayout" Target="../slideLayouts/slideLayout180.xml"/><Relationship Id="rId16" Type="http://schemas.openxmlformats.org/officeDocument/2006/relationships/slideLayout" Target="../slideLayouts/slideLayout194.xml"/><Relationship Id="rId1" Type="http://schemas.openxmlformats.org/officeDocument/2006/relationships/slideLayout" Target="../slideLayouts/slideLayout179.xml"/><Relationship Id="rId6" Type="http://schemas.openxmlformats.org/officeDocument/2006/relationships/slideLayout" Target="../slideLayouts/slideLayout184.xml"/><Relationship Id="rId11" Type="http://schemas.openxmlformats.org/officeDocument/2006/relationships/slideLayout" Target="../slideLayouts/slideLayout189.xml"/><Relationship Id="rId5" Type="http://schemas.openxmlformats.org/officeDocument/2006/relationships/slideLayout" Target="../slideLayouts/slideLayout183.xml"/><Relationship Id="rId15" Type="http://schemas.openxmlformats.org/officeDocument/2006/relationships/slideLayout" Target="../slideLayouts/slideLayout193.xml"/><Relationship Id="rId10" Type="http://schemas.openxmlformats.org/officeDocument/2006/relationships/slideLayout" Target="../slideLayouts/slideLayout188.xml"/><Relationship Id="rId4" Type="http://schemas.openxmlformats.org/officeDocument/2006/relationships/slideLayout" Target="../slideLayouts/slideLayout182.xml"/><Relationship Id="rId9" Type="http://schemas.openxmlformats.org/officeDocument/2006/relationships/slideLayout" Target="../slideLayouts/slideLayout187.xml"/><Relationship Id="rId14" Type="http://schemas.openxmlformats.org/officeDocument/2006/relationships/slideLayout" Target="../slideLayouts/slideLayout19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slideLayout" Target="../slideLayouts/slideLayout23.xml"/><Relationship Id="rId18" Type="http://schemas.openxmlformats.org/officeDocument/2006/relationships/slideLayout" Target="../slideLayouts/slideLayout28.xml"/><Relationship Id="rId3" Type="http://schemas.openxmlformats.org/officeDocument/2006/relationships/slideLayout" Target="../slideLayouts/slideLayout13.xml"/><Relationship Id="rId21" Type="http://schemas.openxmlformats.org/officeDocument/2006/relationships/image" Target="../media/image4.png"/><Relationship Id="rId7" Type="http://schemas.openxmlformats.org/officeDocument/2006/relationships/slideLayout" Target="../slideLayouts/slideLayout17.xml"/><Relationship Id="rId12" Type="http://schemas.openxmlformats.org/officeDocument/2006/relationships/slideLayout" Target="../slideLayouts/slideLayout22.xml"/><Relationship Id="rId17" Type="http://schemas.openxmlformats.org/officeDocument/2006/relationships/slideLayout" Target="../slideLayouts/slideLayout27.xml"/><Relationship Id="rId2" Type="http://schemas.openxmlformats.org/officeDocument/2006/relationships/slideLayout" Target="../slideLayouts/slideLayout12.xml"/><Relationship Id="rId16" Type="http://schemas.openxmlformats.org/officeDocument/2006/relationships/slideLayout" Target="../slideLayouts/slideLayout26.xml"/><Relationship Id="rId20" Type="http://schemas.openxmlformats.org/officeDocument/2006/relationships/image" Target="../media/image3.png"/><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5" Type="http://schemas.openxmlformats.org/officeDocument/2006/relationships/slideLayout" Target="../slideLayouts/slideLayout15.xml"/><Relationship Id="rId15" Type="http://schemas.openxmlformats.org/officeDocument/2006/relationships/slideLayout" Target="../slideLayouts/slideLayout25.xml"/><Relationship Id="rId10" Type="http://schemas.openxmlformats.org/officeDocument/2006/relationships/slideLayout" Target="../slideLayouts/slideLayout20.xml"/><Relationship Id="rId19" Type="http://schemas.openxmlformats.org/officeDocument/2006/relationships/theme" Target="../theme/theme2.xml"/><Relationship Id="rId4" Type="http://schemas.openxmlformats.org/officeDocument/2006/relationships/slideLayout" Target="../slideLayouts/slideLayout14.xml"/><Relationship Id="rId9" Type="http://schemas.openxmlformats.org/officeDocument/2006/relationships/slideLayout" Target="../slideLayouts/slideLayout19.xml"/><Relationship Id="rId14" Type="http://schemas.openxmlformats.org/officeDocument/2006/relationships/slideLayout" Target="../slideLayouts/slideLayout2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slideLayout" Target="../slideLayouts/slideLayout41.xml"/><Relationship Id="rId18" Type="http://schemas.openxmlformats.org/officeDocument/2006/relationships/theme" Target="../theme/theme3.xml"/><Relationship Id="rId3" Type="http://schemas.openxmlformats.org/officeDocument/2006/relationships/slideLayout" Target="../slideLayouts/slideLayout31.xml"/><Relationship Id="rId7" Type="http://schemas.openxmlformats.org/officeDocument/2006/relationships/slideLayout" Target="../slideLayouts/slideLayout35.xml"/><Relationship Id="rId12" Type="http://schemas.openxmlformats.org/officeDocument/2006/relationships/slideLayout" Target="../slideLayouts/slideLayout40.xml"/><Relationship Id="rId17" Type="http://schemas.openxmlformats.org/officeDocument/2006/relationships/slideLayout" Target="../slideLayouts/slideLayout45.xml"/><Relationship Id="rId2" Type="http://schemas.openxmlformats.org/officeDocument/2006/relationships/slideLayout" Target="../slideLayouts/slideLayout30.xml"/><Relationship Id="rId16" Type="http://schemas.openxmlformats.org/officeDocument/2006/relationships/slideLayout" Target="../slideLayouts/slideLayout44.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5" Type="http://schemas.openxmlformats.org/officeDocument/2006/relationships/slideLayout" Target="../slideLayouts/slideLayout43.xml"/><Relationship Id="rId10" Type="http://schemas.openxmlformats.org/officeDocument/2006/relationships/slideLayout" Target="../slideLayouts/slideLayout38.xml"/><Relationship Id="rId19" Type="http://schemas.openxmlformats.org/officeDocument/2006/relationships/image" Target="../media/image7.jpeg"/><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slideLayout" Target="../slideLayouts/slideLayout4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3.xml"/><Relationship Id="rId3" Type="http://schemas.openxmlformats.org/officeDocument/2006/relationships/slideLayout" Target="../slideLayouts/slideLayout48.xml"/><Relationship Id="rId7" Type="http://schemas.openxmlformats.org/officeDocument/2006/relationships/slideLayout" Target="../slideLayouts/slideLayout52.xml"/><Relationship Id="rId12" Type="http://schemas.openxmlformats.org/officeDocument/2006/relationships/theme" Target="../theme/theme4.xml"/><Relationship Id="rId2" Type="http://schemas.openxmlformats.org/officeDocument/2006/relationships/slideLayout" Target="../slideLayouts/slideLayout47.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5" Type="http://schemas.openxmlformats.org/officeDocument/2006/relationships/slideLayout" Target="../slideLayouts/slideLayout50.xml"/><Relationship Id="rId10" Type="http://schemas.openxmlformats.org/officeDocument/2006/relationships/slideLayout" Target="../slideLayouts/slideLayout55.xml"/><Relationship Id="rId4" Type="http://schemas.openxmlformats.org/officeDocument/2006/relationships/slideLayout" Target="../slideLayouts/slideLayout49.xml"/><Relationship Id="rId9" Type="http://schemas.openxmlformats.org/officeDocument/2006/relationships/slideLayout" Target="../slideLayouts/slideLayout5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4.xml"/><Relationship Id="rId13" Type="http://schemas.openxmlformats.org/officeDocument/2006/relationships/slideLayout" Target="../slideLayouts/slideLayout69.xml"/><Relationship Id="rId3" Type="http://schemas.openxmlformats.org/officeDocument/2006/relationships/slideLayout" Target="../slideLayouts/slideLayout59.xml"/><Relationship Id="rId7" Type="http://schemas.openxmlformats.org/officeDocument/2006/relationships/slideLayout" Target="../slideLayouts/slideLayout63.xml"/><Relationship Id="rId12" Type="http://schemas.openxmlformats.org/officeDocument/2006/relationships/slideLayout" Target="../slideLayouts/slideLayout68.xml"/><Relationship Id="rId17" Type="http://schemas.openxmlformats.org/officeDocument/2006/relationships/theme" Target="../theme/theme5.xml"/><Relationship Id="rId2" Type="http://schemas.openxmlformats.org/officeDocument/2006/relationships/slideLayout" Target="../slideLayouts/slideLayout58.xml"/><Relationship Id="rId16" Type="http://schemas.openxmlformats.org/officeDocument/2006/relationships/slideLayout" Target="../slideLayouts/slideLayout72.xml"/><Relationship Id="rId1" Type="http://schemas.openxmlformats.org/officeDocument/2006/relationships/slideLayout" Target="../slideLayouts/slideLayout57.xml"/><Relationship Id="rId6" Type="http://schemas.openxmlformats.org/officeDocument/2006/relationships/slideLayout" Target="../slideLayouts/slideLayout62.xml"/><Relationship Id="rId11" Type="http://schemas.openxmlformats.org/officeDocument/2006/relationships/slideLayout" Target="../slideLayouts/slideLayout67.xml"/><Relationship Id="rId5" Type="http://schemas.openxmlformats.org/officeDocument/2006/relationships/slideLayout" Target="../slideLayouts/slideLayout61.xml"/><Relationship Id="rId15" Type="http://schemas.openxmlformats.org/officeDocument/2006/relationships/slideLayout" Target="../slideLayouts/slideLayout71.xml"/><Relationship Id="rId10" Type="http://schemas.openxmlformats.org/officeDocument/2006/relationships/slideLayout" Target="../slideLayouts/slideLayout66.xml"/><Relationship Id="rId4" Type="http://schemas.openxmlformats.org/officeDocument/2006/relationships/slideLayout" Target="../slideLayouts/slideLayout60.xml"/><Relationship Id="rId9" Type="http://schemas.openxmlformats.org/officeDocument/2006/relationships/slideLayout" Target="../slideLayouts/slideLayout65.xml"/><Relationship Id="rId14" Type="http://schemas.openxmlformats.org/officeDocument/2006/relationships/slideLayout" Target="../slideLayouts/slideLayout70.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80.xml"/><Relationship Id="rId13" Type="http://schemas.openxmlformats.org/officeDocument/2006/relationships/slideLayout" Target="../slideLayouts/slideLayout85.xml"/><Relationship Id="rId18" Type="http://schemas.openxmlformats.org/officeDocument/2006/relationships/theme" Target="../theme/theme6.xml"/><Relationship Id="rId3" Type="http://schemas.openxmlformats.org/officeDocument/2006/relationships/slideLayout" Target="../slideLayouts/slideLayout75.xml"/><Relationship Id="rId21" Type="http://schemas.openxmlformats.org/officeDocument/2006/relationships/image" Target="../media/image10.png"/><Relationship Id="rId7" Type="http://schemas.openxmlformats.org/officeDocument/2006/relationships/slideLayout" Target="../slideLayouts/slideLayout79.xml"/><Relationship Id="rId12" Type="http://schemas.openxmlformats.org/officeDocument/2006/relationships/slideLayout" Target="../slideLayouts/slideLayout84.xml"/><Relationship Id="rId17" Type="http://schemas.openxmlformats.org/officeDocument/2006/relationships/slideLayout" Target="../slideLayouts/slideLayout89.xml"/><Relationship Id="rId2" Type="http://schemas.openxmlformats.org/officeDocument/2006/relationships/slideLayout" Target="../slideLayouts/slideLayout74.xml"/><Relationship Id="rId16" Type="http://schemas.openxmlformats.org/officeDocument/2006/relationships/slideLayout" Target="../slideLayouts/slideLayout88.xml"/><Relationship Id="rId20" Type="http://schemas.openxmlformats.org/officeDocument/2006/relationships/image" Target="../media/image9.png"/><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slideLayout" Target="../slideLayouts/slideLayout83.xml"/><Relationship Id="rId5" Type="http://schemas.openxmlformats.org/officeDocument/2006/relationships/slideLayout" Target="../slideLayouts/slideLayout77.xml"/><Relationship Id="rId15" Type="http://schemas.openxmlformats.org/officeDocument/2006/relationships/slideLayout" Target="../slideLayouts/slideLayout87.xml"/><Relationship Id="rId10" Type="http://schemas.openxmlformats.org/officeDocument/2006/relationships/slideLayout" Target="../slideLayouts/slideLayout82.xml"/><Relationship Id="rId19" Type="http://schemas.openxmlformats.org/officeDocument/2006/relationships/image" Target="../media/image8.png"/><Relationship Id="rId4" Type="http://schemas.openxmlformats.org/officeDocument/2006/relationships/slideLayout" Target="../slideLayouts/slideLayout76.xml"/><Relationship Id="rId9" Type="http://schemas.openxmlformats.org/officeDocument/2006/relationships/slideLayout" Target="../slideLayouts/slideLayout81.xml"/><Relationship Id="rId14" Type="http://schemas.openxmlformats.org/officeDocument/2006/relationships/slideLayout" Target="../slideLayouts/slideLayout86.xml"/><Relationship Id="rId22" Type="http://schemas.openxmlformats.org/officeDocument/2006/relationships/image" Target="../media/image11.png"/></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97.xml"/><Relationship Id="rId13" Type="http://schemas.openxmlformats.org/officeDocument/2006/relationships/slideLayout" Target="../slideLayouts/slideLayout102.xml"/><Relationship Id="rId18" Type="http://schemas.openxmlformats.org/officeDocument/2006/relationships/theme" Target="../theme/theme7.xml"/><Relationship Id="rId3" Type="http://schemas.openxmlformats.org/officeDocument/2006/relationships/slideLayout" Target="../slideLayouts/slideLayout92.xml"/><Relationship Id="rId7" Type="http://schemas.openxmlformats.org/officeDocument/2006/relationships/slideLayout" Target="../slideLayouts/slideLayout96.xml"/><Relationship Id="rId12" Type="http://schemas.openxmlformats.org/officeDocument/2006/relationships/slideLayout" Target="../slideLayouts/slideLayout101.xml"/><Relationship Id="rId17" Type="http://schemas.openxmlformats.org/officeDocument/2006/relationships/slideLayout" Target="../slideLayouts/slideLayout106.xml"/><Relationship Id="rId2" Type="http://schemas.openxmlformats.org/officeDocument/2006/relationships/slideLayout" Target="../slideLayouts/slideLayout91.xml"/><Relationship Id="rId16" Type="http://schemas.openxmlformats.org/officeDocument/2006/relationships/slideLayout" Target="../slideLayouts/slideLayout105.xml"/><Relationship Id="rId1" Type="http://schemas.openxmlformats.org/officeDocument/2006/relationships/slideLayout" Target="../slideLayouts/slideLayout90.xml"/><Relationship Id="rId6" Type="http://schemas.openxmlformats.org/officeDocument/2006/relationships/slideLayout" Target="../slideLayouts/slideLayout95.xml"/><Relationship Id="rId11" Type="http://schemas.openxmlformats.org/officeDocument/2006/relationships/slideLayout" Target="../slideLayouts/slideLayout100.xml"/><Relationship Id="rId5" Type="http://schemas.openxmlformats.org/officeDocument/2006/relationships/slideLayout" Target="../slideLayouts/slideLayout94.xml"/><Relationship Id="rId15" Type="http://schemas.openxmlformats.org/officeDocument/2006/relationships/slideLayout" Target="../slideLayouts/slideLayout104.xml"/><Relationship Id="rId10" Type="http://schemas.openxmlformats.org/officeDocument/2006/relationships/slideLayout" Target="../slideLayouts/slideLayout99.xml"/><Relationship Id="rId19" Type="http://schemas.openxmlformats.org/officeDocument/2006/relationships/image" Target="../media/image12.png"/><Relationship Id="rId4" Type="http://schemas.openxmlformats.org/officeDocument/2006/relationships/slideLayout" Target="../slideLayouts/slideLayout93.xml"/><Relationship Id="rId9" Type="http://schemas.openxmlformats.org/officeDocument/2006/relationships/slideLayout" Target="../slideLayouts/slideLayout98.xml"/><Relationship Id="rId14" Type="http://schemas.openxmlformats.org/officeDocument/2006/relationships/slideLayout" Target="../slideLayouts/slideLayout103.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14.xml"/><Relationship Id="rId13" Type="http://schemas.openxmlformats.org/officeDocument/2006/relationships/slideLayout" Target="../slideLayouts/slideLayout119.xml"/><Relationship Id="rId18" Type="http://schemas.openxmlformats.org/officeDocument/2006/relationships/theme" Target="../theme/theme8.xml"/><Relationship Id="rId3" Type="http://schemas.openxmlformats.org/officeDocument/2006/relationships/slideLayout" Target="../slideLayouts/slideLayout109.xml"/><Relationship Id="rId7" Type="http://schemas.openxmlformats.org/officeDocument/2006/relationships/slideLayout" Target="../slideLayouts/slideLayout113.xml"/><Relationship Id="rId12" Type="http://schemas.openxmlformats.org/officeDocument/2006/relationships/slideLayout" Target="../slideLayouts/slideLayout118.xml"/><Relationship Id="rId17" Type="http://schemas.openxmlformats.org/officeDocument/2006/relationships/slideLayout" Target="../slideLayouts/slideLayout123.xml"/><Relationship Id="rId2" Type="http://schemas.openxmlformats.org/officeDocument/2006/relationships/slideLayout" Target="../slideLayouts/slideLayout108.xml"/><Relationship Id="rId16" Type="http://schemas.openxmlformats.org/officeDocument/2006/relationships/slideLayout" Target="../slideLayouts/slideLayout122.xml"/><Relationship Id="rId1" Type="http://schemas.openxmlformats.org/officeDocument/2006/relationships/slideLayout" Target="../slideLayouts/slideLayout107.xml"/><Relationship Id="rId6" Type="http://schemas.openxmlformats.org/officeDocument/2006/relationships/slideLayout" Target="../slideLayouts/slideLayout112.xml"/><Relationship Id="rId11" Type="http://schemas.openxmlformats.org/officeDocument/2006/relationships/slideLayout" Target="../slideLayouts/slideLayout117.xml"/><Relationship Id="rId5" Type="http://schemas.openxmlformats.org/officeDocument/2006/relationships/slideLayout" Target="../slideLayouts/slideLayout111.xml"/><Relationship Id="rId15" Type="http://schemas.openxmlformats.org/officeDocument/2006/relationships/slideLayout" Target="../slideLayouts/slideLayout121.xml"/><Relationship Id="rId10" Type="http://schemas.openxmlformats.org/officeDocument/2006/relationships/slideLayout" Target="../slideLayouts/slideLayout116.xml"/><Relationship Id="rId4" Type="http://schemas.openxmlformats.org/officeDocument/2006/relationships/slideLayout" Target="../slideLayouts/slideLayout110.xml"/><Relationship Id="rId9" Type="http://schemas.openxmlformats.org/officeDocument/2006/relationships/slideLayout" Target="../slideLayouts/slideLayout115.xml"/><Relationship Id="rId14" Type="http://schemas.openxmlformats.org/officeDocument/2006/relationships/slideLayout" Target="../slideLayouts/slideLayout120.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31.xml"/><Relationship Id="rId3" Type="http://schemas.openxmlformats.org/officeDocument/2006/relationships/slideLayout" Target="../slideLayouts/slideLayout126.xml"/><Relationship Id="rId7" Type="http://schemas.openxmlformats.org/officeDocument/2006/relationships/slideLayout" Target="../slideLayouts/slideLayout130.xml"/><Relationship Id="rId12" Type="http://schemas.openxmlformats.org/officeDocument/2006/relationships/theme" Target="../theme/theme9.xml"/><Relationship Id="rId2" Type="http://schemas.openxmlformats.org/officeDocument/2006/relationships/slideLayout" Target="../slideLayouts/slideLayout125.xml"/><Relationship Id="rId1" Type="http://schemas.openxmlformats.org/officeDocument/2006/relationships/slideLayout" Target="../slideLayouts/slideLayout124.xml"/><Relationship Id="rId6" Type="http://schemas.openxmlformats.org/officeDocument/2006/relationships/slideLayout" Target="../slideLayouts/slideLayout129.xml"/><Relationship Id="rId11" Type="http://schemas.openxmlformats.org/officeDocument/2006/relationships/slideLayout" Target="../slideLayouts/slideLayout134.xml"/><Relationship Id="rId5" Type="http://schemas.openxmlformats.org/officeDocument/2006/relationships/slideLayout" Target="../slideLayouts/slideLayout128.xml"/><Relationship Id="rId10" Type="http://schemas.openxmlformats.org/officeDocument/2006/relationships/slideLayout" Target="../slideLayouts/slideLayout133.xml"/><Relationship Id="rId4" Type="http://schemas.openxmlformats.org/officeDocument/2006/relationships/slideLayout" Target="../slideLayouts/slideLayout127.xml"/><Relationship Id="rId9" Type="http://schemas.openxmlformats.org/officeDocument/2006/relationships/slideLayout" Target="../slideLayouts/slideLayout13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009433" y="274633"/>
            <a:ext cx="8173200" cy="1143200"/>
          </a:xfrm>
          <a:prstGeom prst="rect">
            <a:avLst/>
          </a:prstGeom>
          <a:noFill/>
          <a:ln>
            <a:noFill/>
          </a:ln>
        </p:spPr>
        <p:txBody>
          <a:bodyPr spcFirstLastPara="1" wrap="square" lIns="0" tIns="0" rIns="0" bIns="0" anchor="ctr" anchorCtr="0">
            <a:noAutofit/>
          </a:bodyPr>
          <a:lstStyle>
            <a:lvl1pPr lvl="0" algn="ctr">
              <a:spcBef>
                <a:spcPts val="0"/>
              </a:spcBef>
              <a:spcAft>
                <a:spcPts val="0"/>
              </a:spcAft>
              <a:buClr>
                <a:schemeClr val="accent2"/>
              </a:buClr>
              <a:buSzPts val="3000"/>
              <a:buFont typeface="Pacifico"/>
              <a:buNone/>
              <a:defRPr sz="3000">
                <a:solidFill>
                  <a:schemeClr val="accent2"/>
                </a:solidFill>
                <a:latin typeface="Pacifico"/>
                <a:ea typeface="Pacifico"/>
                <a:cs typeface="Pacifico"/>
                <a:sym typeface="Pacifico"/>
              </a:defRPr>
            </a:lvl1pPr>
            <a:lvl2pPr lvl="1" algn="ctr">
              <a:spcBef>
                <a:spcPts val="0"/>
              </a:spcBef>
              <a:spcAft>
                <a:spcPts val="0"/>
              </a:spcAft>
              <a:buClr>
                <a:schemeClr val="accent2"/>
              </a:buClr>
              <a:buSzPts val="3000"/>
              <a:buFont typeface="Pacifico"/>
              <a:buNone/>
              <a:defRPr sz="3000">
                <a:solidFill>
                  <a:schemeClr val="accent2"/>
                </a:solidFill>
                <a:latin typeface="Pacifico"/>
                <a:ea typeface="Pacifico"/>
                <a:cs typeface="Pacifico"/>
                <a:sym typeface="Pacifico"/>
              </a:defRPr>
            </a:lvl2pPr>
            <a:lvl3pPr lvl="2" algn="ctr">
              <a:spcBef>
                <a:spcPts val="0"/>
              </a:spcBef>
              <a:spcAft>
                <a:spcPts val="0"/>
              </a:spcAft>
              <a:buClr>
                <a:schemeClr val="accent2"/>
              </a:buClr>
              <a:buSzPts val="3000"/>
              <a:buFont typeface="Pacifico"/>
              <a:buNone/>
              <a:defRPr sz="3000">
                <a:solidFill>
                  <a:schemeClr val="accent2"/>
                </a:solidFill>
                <a:latin typeface="Pacifico"/>
                <a:ea typeface="Pacifico"/>
                <a:cs typeface="Pacifico"/>
                <a:sym typeface="Pacifico"/>
              </a:defRPr>
            </a:lvl3pPr>
            <a:lvl4pPr lvl="3" algn="ctr">
              <a:spcBef>
                <a:spcPts val="0"/>
              </a:spcBef>
              <a:spcAft>
                <a:spcPts val="0"/>
              </a:spcAft>
              <a:buClr>
                <a:schemeClr val="accent2"/>
              </a:buClr>
              <a:buSzPts val="3000"/>
              <a:buFont typeface="Pacifico"/>
              <a:buNone/>
              <a:defRPr sz="3000">
                <a:solidFill>
                  <a:schemeClr val="accent2"/>
                </a:solidFill>
                <a:latin typeface="Pacifico"/>
                <a:ea typeface="Pacifico"/>
                <a:cs typeface="Pacifico"/>
                <a:sym typeface="Pacifico"/>
              </a:defRPr>
            </a:lvl4pPr>
            <a:lvl5pPr lvl="4" algn="ctr">
              <a:spcBef>
                <a:spcPts val="0"/>
              </a:spcBef>
              <a:spcAft>
                <a:spcPts val="0"/>
              </a:spcAft>
              <a:buClr>
                <a:schemeClr val="accent2"/>
              </a:buClr>
              <a:buSzPts val="3000"/>
              <a:buFont typeface="Pacifico"/>
              <a:buNone/>
              <a:defRPr sz="3000">
                <a:solidFill>
                  <a:schemeClr val="accent2"/>
                </a:solidFill>
                <a:latin typeface="Pacifico"/>
                <a:ea typeface="Pacifico"/>
                <a:cs typeface="Pacifico"/>
                <a:sym typeface="Pacifico"/>
              </a:defRPr>
            </a:lvl5pPr>
            <a:lvl6pPr lvl="5" algn="ctr">
              <a:spcBef>
                <a:spcPts val="0"/>
              </a:spcBef>
              <a:spcAft>
                <a:spcPts val="0"/>
              </a:spcAft>
              <a:buClr>
                <a:schemeClr val="accent2"/>
              </a:buClr>
              <a:buSzPts val="3000"/>
              <a:buFont typeface="Pacifico"/>
              <a:buNone/>
              <a:defRPr sz="3000">
                <a:solidFill>
                  <a:schemeClr val="accent2"/>
                </a:solidFill>
                <a:latin typeface="Pacifico"/>
                <a:ea typeface="Pacifico"/>
                <a:cs typeface="Pacifico"/>
                <a:sym typeface="Pacifico"/>
              </a:defRPr>
            </a:lvl6pPr>
            <a:lvl7pPr lvl="6" algn="ctr">
              <a:spcBef>
                <a:spcPts val="0"/>
              </a:spcBef>
              <a:spcAft>
                <a:spcPts val="0"/>
              </a:spcAft>
              <a:buClr>
                <a:schemeClr val="accent2"/>
              </a:buClr>
              <a:buSzPts val="3000"/>
              <a:buFont typeface="Pacifico"/>
              <a:buNone/>
              <a:defRPr sz="3000">
                <a:solidFill>
                  <a:schemeClr val="accent2"/>
                </a:solidFill>
                <a:latin typeface="Pacifico"/>
                <a:ea typeface="Pacifico"/>
                <a:cs typeface="Pacifico"/>
                <a:sym typeface="Pacifico"/>
              </a:defRPr>
            </a:lvl7pPr>
            <a:lvl8pPr lvl="7" algn="ctr">
              <a:spcBef>
                <a:spcPts val="0"/>
              </a:spcBef>
              <a:spcAft>
                <a:spcPts val="0"/>
              </a:spcAft>
              <a:buClr>
                <a:schemeClr val="accent2"/>
              </a:buClr>
              <a:buSzPts val="3000"/>
              <a:buFont typeface="Pacifico"/>
              <a:buNone/>
              <a:defRPr sz="3000">
                <a:solidFill>
                  <a:schemeClr val="accent2"/>
                </a:solidFill>
                <a:latin typeface="Pacifico"/>
                <a:ea typeface="Pacifico"/>
                <a:cs typeface="Pacifico"/>
                <a:sym typeface="Pacifico"/>
              </a:defRPr>
            </a:lvl8pPr>
            <a:lvl9pPr lvl="8" algn="ctr">
              <a:spcBef>
                <a:spcPts val="0"/>
              </a:spcBef>
              <a:spcAft>
                <a:spcPts val="0"/>
              </a:spcAft>
              <a:buClr>
                <a:schemeClr val="accent2"/>
              </a:buClr>
              <a:buSzPts val="3000"/>
              <a:buFont typeface="Pacifico"/>
              <a:buNone/>
              <a:defRPr sz="3000">
                <a:solidFill>
                  <a:schemeClr val="accent2"/>
                </a:solidFill>
                <a:latin typeface="Pacifico"/>
                <a:ea typeface="Pacifico"/>
                <a:cs typeface="Pacifico"/>
                <a:sym typeface="Pacifico"/>
              </a:defRPr>
            </a:lvl9pPr>
          </a:lstStyle>
          <a:p>
            <a:endParaRPr/>
          </a:p>
        </p:txBody>
      </p:sp>
      <p:sp>
        <p:nvSpPr>
          <p:cNvPr id="7" name="Google Shape;7;p1"/>
          <p:cNvSpPr txBox="1">
            <a:spLocks noGrp="1"/>
          </p:cNvSpPr>
          <p:nvPr>
            <p:ph type="body" idx="1"/>
          </p:nvPr>
        </p:nvSpPr>
        <p:spPr>
          <a:xfrm>
            <a:off x="2009433" y="1600196"/>
            <a:ext cx="8173200" cy="4967600"/>
          </a:xfrm>
          <a:prstGeom prst="rect">
            <a:avLst/>
          </a:prstGeom>
          <a:noFill/>
          <a:ln>
            <a:noFill/>
          </a:ln>
        </p:spPr>
        <p:txBody>
          <a:bodyPr spcFirstLastPara="1" wrap="square" lIns="0" tIns="0" rIns="0" bIns="0" anchor="t" anchorCtr="0">
            <a:noAutofit/>
          </a:bodyPr>
          <a:lstStyle>
            <a:lvl1pPr marL="457200" lvl="0" indent="-381000">
              <a:spcBef>
                <a:spcPts val="600"/>
              </a:spcBef>
              <a:spcAft>
                <a:spcPts val="0"/>
              </a:spcAft>
              <a:buClr>
                <a:schemeClr val="accent5"/>
              </a:buClr>
              <a:buSzPts val="2400"/>
              <a:buFont typeface="Roboto Slab Regular"/>
              <a:buChar char="﹡"/>
              <a:defRPr sz="2400">
                <a:solidFill>
                  <a:schemeClr val="dk1"/>
                </a:solidFill>
                <a:latin typeface="Roboto Slab Regular"/>
                <a:ea typeface="Roboto Slab Regular"/>
                <a:cs typeface="Roboto Slab Regular"/>
                <a:sym typeface="Roboto Slab Regular"/>
              </a:defRPr>
            </a:lvl1pPr>
            <a:lvl2pPr marL="914400" lvl="1" indent="-381000">
              <a:spcBef>
                <a:spcPts val="0"/>
              </a:spcBef>
              <a:spcAft>
                <a:spcPts val="0"/>
              </a:spcAft>
              <a:buClr>
                <a:schemeClr val="accent3"/>
              </a:buClr>
              <a:buSzPts val="2400"/>
              <a:buFont typeface="Roboto Slab Regular"/>
              <a:buChar char="○"/>
              <a:defRPr sz="2400">
                <a:solidFill>
                  <a:schemeClr val="dk1"/>
                </a:solidFill>
                <a:latin typeface="Roboto Slab Regular"/>
                <a:ea typeface="Roboto Slab Regular"/>
                <a:cs typeface="Roboto Slab Regular"/>
                <a:sym typeface="Roboto Slab Regular"/>
              </a:defRPr>
            </a:lvl2pPr>
            <a:lvl3pPr marL="1371600" lvl="2" indent="-381000">
              <a:spcBef>
                <a:spcPts val="0"/>
              </a:spcBef>
              <a:spcAft>
                <a:spcPts val="0"/>
              </a:spcAft>
              <a:buClr>
                <a:schemeClr val="accent2"/>
              </a:buClr>
              <a:buSzPts val="2400"/>
              <a:buFont typeface="Roboto Slab Regular"/>
              <a:buChar char="■"/>
              <a:defRPr sz="2400">
                <a:solidFill>
                  <a:schemeClr val="dk1"/>
                </a:solidFill>
                <a:latin typeface="Roboto Slab Regular"/>
                <a:ea typeface="Roboto Slab Regular"/>
                <a:cs typeface="Roboto Slab Regular"/>
                <a:sym typeface="Roboto Slab Regular"/>
              </a:defRPr>
            </a:lvl3pPr>
            <a:lvl4pPr marL="1828800" lvl="3" indent="-381000">
              <a:spcBef>
                <a:spcPts val="0"/>
              </a:spcBef>
              <a:spcAft>
                <a:spcPts val="0"/>
              </a:spcAft>
              <a:buClr>
                <a:schemeClr val="accent4"/>
              </a:buClr>
              <a:buSzPts val="2400"/>
              <a:buFont typeface="Roboto Slab Regular"/>
              <a:buChar char="●"/>
              <a:defRPr sz="2400">
                <a:solidFill>
                  <a:schemeClr val="dk1"/>
                </a:solidFill>
                <a:latin typeface="Roboto Slab Regular"/>
                <a:ea typeface="Roboto Slab Regular"/>
                <a:cs typeface="Roboto Slab Regular"/>
                <a:sym typeface="Roboto Slab Regular"/>
              </a:defRPr>
            </a:lvl4pPr>
            <a:lvl5pPr marL="2286000" lvl="4" indent="-381000">
              <a:spcBef>
                <a:spcPts val="0"/>
              </a:spcBef>
              <a:spcAft>
                <a:spcPts val="0"/>
              </a:spcAft>
              <a:buClr>
                <a:schemeClr val="accent6"/>
              </a:buClr>
              <a:buSzPts val="2400"/>
              <a:buFont typeface="Roboto Slab Regular"/>
              <a:buChar char="○"/>
              <a:defRPr sz="2400">
                <a:solidFill>
                  <a:schemeClr val="dk1"/>
                </a:solidFill>
                <a:latin typeface="Roboto Slab Regular"/>
                <a:ea typeface="Roboto Slab Regular"/>
                <a:cs typeface="Roboto Slab Regular"/>
                <a:sym typeface="Roboto Slab Regular"/>
              </a:defRPr>
            </a:lvl5pPr>
            <a:lvl6pPr marL="2743200" lvl="5" indent="-381000">
              <a:spcBef>
                <a:spcPts val="0"/>
              </a:spcBef>
              <a:spcAft>
                <a:spcPts val="0"/>
              </a:spcAft>
              <a:buClr>
                <a:schemeClr val="accent1"/>
              </a:buClr>
              <a:buSzPts val="2400"/>
              <a:buFont typeface="Roboto Slab Regular"/>
              <a:buChar char="■"/>
              <a:defRPr sz="2400">
                <a:solidFill>
                  <a:schemeClr val="dk1"/>
                </a:solidFill>
                <a:latin typeface="Roboto Slab Regular"/>
                <a:ea typeface="Roboto Slab Regular"/>
                <a:cs typeface="Roboto Slab Regular"/>
                <a:sym typeface="Roboto Slab Regular"/>
              </a:defRPr>
            </a:lvl6pPr>
            <a:lvl7pPr marL="3200400" lvl="6" indent="-381000">
              <a:spcBef>
                <a:spcPts val="0"/>
              </a:spcBef>
              <a:spcAft>
                <a:spcPts val="0"/>
              </a:spcAft>
              <a:buClr>
                <a:schemeClr val="dk1"/>
              </a:buClr>
              <a:buSzPts val="2400"/>
              <a:buFont typeface="Roboto Slab Regular"/>
              <a:buChar char="●"/>
              <a:defRPr sz="2400">
                <a:solidFill>
                  <a:schemeClr val="dk1"/>
                </a:solidFill>
                <a:latin typeface="Roboto Slab Regular"/>
                <a:ea typeface="Roboto Slab Regular"/>
                <a:cs typeface="Roboto Slab Regular"/>
                <a:sym typeface="Roboto Slab Regular"/>
              </a:defRPr>
            </a:lvl7pPr>
            <a:lvl8pPr marL="3657600" lvl="7" indent="-381000">
              <a:spcBef>
                <a:spcPts val="0"/>
              </a:spcBef>
              <a:spcAft>
                <a:spcPts val="0"/>
              </a:spcAft>
              <a:buClr>
                <a:schemeClr val="dk1"/>
              </a:buClr>
              <a:buSzPts val="2400"/>
              <a:buFont typeface="Roboto Slab Regular"/>
              <a:buChar char="○"/>
              <a:defRPr sz="2400">
                <a:solidFill>
                  <a:schemeClr val="dk1"/>
                </a:solidFill>
                <a:latin typeface="Roboto Slab Regular"/>
                <a:ea typeface="Roboto Slab Regular"/>
                <a:cs typeface="Roboto Slab Regular"/>
                <a:sym typeface="Roboto Slab Regular"/>
              </a:defRPr>
            </a:lvl8pPr>
            <a:lvl9pPr marL="4114800" lvl="8" indent="-381000">
              <a:spcBef>
                <a:spcPts val="0"/>
              </a:spcBef>
              <a:spcAft>
                <a:spcPts val="0"/>
              </a:spcAft>
              <a:buClr>
                <a:schemeClr val="dk1"/>
              </a:buClr>
              <a:buSzPts val="2400"/>
              <a:buFont typeface="Roboto Slab Regular"/>
              <a:buChar char="■"/>
              <a:defRPr sz="2400">
                <a:solidFill>
                  <a:schemeClr val="dk1"/>
                </a:solidFill>
                <a:latin typeface="Roboto Slab Regular"/>
                <a:ea typeface="Roboto Slab Regular"/>
                <a:cs typeface="Roboto Slab Regular"/>
                <a:sym typeface="Roboto Slab Regular"/>
              </a:defRPr>
            </a:lvl9pPr>
          </a:lstStyle>
          <a:p>
            <a:endParaRPr/>
          </a:p>
        </p:txBody>
      </p:sp>
      <p:sp>
        <p:nvSpPr>
          <p:cNvPr id="8" name="Google Shape;8;p1"/>
          <p:cNvSpPr txBox="1">
            <a:spLocks noGrp="1"/>
          </p:cNvSpPr>
          <p:nvPr>
            <p:ph type="sldNum" idx="12"/>
          </p:nvPr>
        </p:nvSpPr>
        <p:spPr>
          <a:xfrm>
            <a:off x="5730200" y="6333135"/>
            <a:ext cx="731600" cy="524800"/>
          </a:xfrm>
          <a:prstGeom prst="rect">
            <a:avLst/>
          </a:prstGeom>
          <a:noFill/>
          <a:ln>
            <a:noFill/>
          </a:ln>
        </p:spPr>
        <p:txBody>
          <a:bodyPr spcFirstLastPara="1" wrap="square" lIns="0" tIns="0" rIns="0" bIns="0" anchor="ctr" anchorCtr="0">
            <a:noAutofit/>
          </a:bodyPr>
          <a:lstStyle>
            <a:lvl1pPr lvl="0" algn="ctr">
              <a:buNone/>
              <a:defRPr sz="1733">
                <a:solidFill>
                  <a:schemeClr val="accent2"/>
                </a:solidFill>
                <a:latin typeface="Roboto Slab Regular"/>
                <a:ea typeface="Roboto Slab Regular"/>
                <a:cs typeface="Roboto Slab Regular"/>
                <a:sym typeface="Roboto Slab Regular"/>
              </a:defRPr>
            </a:lvl1pPr>
            <a:lvl2pPr lvl="1" algn="ctr">
              <a:buNone/>
              <a:defRPr sz="1733">
                <a:solidFill>
                  <a:schemeClr val="accent2"/>
                </a:solidFill>
                <a:latin typeface="Roboto Slab Regular"/>
                <a:ea typeface="Roboto Slab Regular"/>
                <a:cs typeface="Roboto Slab Regular"/>
                <a:sym typeface="Roboto Slab Regular"/>
              </a:defRPr>
            </a:lvl2pPr>
            <a:lvl3pPr lvl="2" algn="ctr">
              <a:buNone/>
              <a:defRPr sz="1733">
                <a:solidFill>
                  <a:schemeClr val="accent2"/>
                </a:solidFill>
                <a:latin typeface="Roboto Slab Regular"/>
                <a:ea typeface="Roboto Slab Regular"/>
                <a:cs typeface="Roboto Slab Regular"/>
                <a:sym typeface="Roboto Slab Regular"/>
              </a:defRPr>
            </a:lvl3pPr>
            <a:lvl4pPr lvl="3" algn="ctr">
              <a:buNone/>
              <a:defRPr sz="1733">
                <a:solidFill>
                  <a:schemeClr val="accent2"/>
                </a:solidFill>
                <a:latin typeface="Roboto Slab Regular"/>
                <a:ea typeface="Roboto Slab Regular"/>
                <a:cs typeface="Roboto Slab Regular"/>
                <a:sym typeface="Roboto Slab Regular"/>
              </a:defRPr>
            </a:lvl4pPr>
            <a:lvl5pPr lvl="4" algn="ctr">
              <a:buNone/>
              <a:defRPr sz="1733">
                <a:solidFill>
                  <a:schemeClr val="accent2"/>
                </a:solidFill>
                <a:latin typeface="Roboto Slab Regular"/>
                <a:ea typeface="Roboto Slab Regular"/>
                <a:cs typeface="Roboto Slab Regular"/>
                <a:sym typeface="Roboto Slab Regular"/>
              </a:defRPr>
            </a:lvl5pPr>
            <a:lvl6pPr lvl="5" algn="ctr">
              <a:buNone/>
              <a:defRPr sz="1733">
                <a:solidFill>
                  <a:schemeClr val="accent2"/>
                </a:solidFill>
                <a:latin typeface="Roboto Slab Regular"/>
                <a:ea typeface="Roboto Slab Regular"/>
                <a:cs typeface="Roboto Slab Regular"/>
                <a:sym typeface="Roboto Slab Regular"/>
              </a:defRPr>
            </a:lvl6pPr>
            <a:lvl7pPr lvl="6" algn="ctr">
              <a:buNone/>
              <a:defRPr sz="1733">
                <a:solidFill>
                  <a:schemeClr val="accent2"/>
                </a:solidFill>
                <a:latin typeface="Roboto Slab Regular"/>
                <a:ea typeface="Roboto Slab Regular"/>
                <a:cs typeface="Roboto Slab Regular"/>
                <a:sym typeface="Roboto Slab Regular"/>
              </a:defRPr>
            </a:lvl7pPr>
            <a:lvl8pPr lvl="7" algn="ctr">
              <a:buNone/>
              <a:defRPr sz="1733">
                <a:solidFill>
                  <a:schemeClr val="accent2"/>
                </a:solidFill>
                <a:latin typeface="Roboto Slab Regular"/>
                <a:ea typeface="Roboto Slab Regular"/>
                <a:cs typeface="Roboto Slab Regular"/>
                <a:sym typeface="Roboto Slab Regular"/>
              </a:defRPr>
            </a:lvl8pPr>
            <a:lvl9pPr lvl="8" algn="ctr">
              <a:buNone/>
              <a:defRPr sz="1733">
                <a:solidFill>
                  <a:schemeClr val="accent2"/>
                </a:solidFill>
                <a:latin typeface="Roboto Slab Regular"/>
                <a:ea typeface="Roboto Slab Regular"/>
                <a:cs typeface="Roboto Slab Regular"/>
                <a:sym typeface="Roboto Slab Regular"/>
              </a:defRPr>
            </a:lvl9pPr>
          </a:lstStyle>
          <a:p>
            <a:fld id="{F3164165-BE77-46D2-81A2-657952BBE759}" type="slidenum">
              <a:rPr lang="es-MX" smtClean="0"/>
              <a:t>‹Nº›</a:t>
            </a:fld>
            <a:endParaRPr lang="es-MX"/>
          </a:p>
        </p:txBody>
      </p:sp>
    </p:spTree>
    <p:extLst>
      <p:ext uri="{BB962C8B-B14F-4D97-AF65-F5344CB8AC3E}">
        <p14:creationId xmlns:p14="http://schemas.microsoft.com/office/powerpoint/2010/main" val="416034648"/>
      </p:ext>
    </p:extLst>
  </p:cSld>
  <p:clrMap bg1="lt1" tx1="dk1" bg2="dk2" tx2="lt2" accent1="accent1" accent2="accent2" accent3="accent3" accent4="accent4" accent5="accent5" accent6="accent6" hlink="hlink" folHlink="folHlink"/>
  <p:sldLayoutIdLst>
    <p:sldLayoutId id="2147483740" r:id="rId1"/>
    <p:sldLayoutId id="2147483741" r:id="rId2"/>
    <p:sldLayoutId id="2147483742" r:id="rId3"/>
    <p:sldLayoutId id="2147483743" r:id="rId4"/>
    <p:sldLayoutId id="2147483744" r:id="rId5"/>
    <p:sldLayoutId id="2147483745" r:id="rId6"/>
    <p:sldLayoutId id="2147483746" r:id="rId7"/>
    <p:sldLayoutId id="2147483747" r:id="rId8"/>
    <p:sldLayoutId id="2147483748" r:id="rId9"/>
    <p:sldLayoutId id="2147483749" r:id="rId10"/>
  </p:sldLayoutIdLst>
  <p:transition>
    <p:fade thruBlk="1"/>
  </p:transition>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3/26/2020</a:t>
            </a:fld>
            <a:endParaRPr lang="en-US" dirty="0"/>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F3164165-BE77-46D2-81A2-657952BBE759}" type="slidenum">
              <a:rPr lang="es-MX" smtClean="0"/>
              <a:t>‹Nº›</a:t>
            </a:fld>
            <a:endParaRPr lang="es-MX"/>
          </a:p>
        </p:txBody>
      </p:sp>
    </p:spTree>
    <p:extLst>
      <p:ext uri="{BB962C8B-B14F-4D97-AF65-F5344CB8AC3E}">
        <p14:creationId xmlns:p14="http://schemas.microsoft.com/office/powerpoint/2010/main" val="3716117926"/>
      </p:ext>
    </p:extLst>
  </p:cSld>
  <p:clrMap bg1="lt1" tx1="dk1" bg2="lt2" tx2="dk2" accent1="accent1" accent2="accent2" accent3="accent3" accent4="accent4" accent5="accent5" accent6="accent6" hlink="hlink" folHlink="folHlink"/>
  <p:sldLayoutIdLst>
    <p:sldLayoutId id="2147484279" r:id="rId1"/>
    <p:sldLayoutId id="2147484280" r:id="rId2"/>
    <p:sldLayoutId id="2147484281" r:id="rId3"/>
    <p:sldLayoutId id="2147484282" r:id="rId4"/>
    <p:sldLayoutId id="2147484283" r:id="rId5"/>
    <p:sldLayoutId id="2147484284" r:id="rId6"/>
    <p:sldLayoutId id="2147484285" r:id="rId7"/>
    <p:sldLayoutId id="2147484286" r:id="rId8"/>
    <p:sldLayoutId id="2147484287" r:id="rId9"/>
    <p:sldLayoutId id="2147484288" r:id="rId10"/>
    <p:sldLayoutId id="2147484289" r:id="rId11"/>
    <p:sldLayoutId id="2147484290" r:id="rId12"/>
    <p:sldLayoutId id="2147484291" r:id="rId13"/>
    <p:sldLayoutId id="2147484292" r:id="rId14"/>
    <p:sldLayoutId id="2147484293" r:id="rId15"/>
    <p:sldLayoutId id="2147484294" r:id="rId16"/>
    <p:sldLayoutId id="2147484295" r:id="rId17"/>
  </p:sldLayoutIdLst>
  <p:transition>
    <p:fade thruBlk="1"/>
  </p:transition>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8664C608-40B1-4030-A28D-5B74BC98ADCE}" type="datetimeFigureOut">
              <a:rPr lang="en-US" dirty="0"/>
              <a:t>3/26/2020</a:t>
            </a:fld>
            <a:endParaRPr lang="en-US" dirty="0"/>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US" dirty="0"/>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F3164165-BE77-46D2-81A2-657952BBE759}" type="slidenum">
              <a:rPr lang="es-MX" smtClean="0"/>
              <a:t>‹Nº›</a:t>
            </a:fld>
            <a:endParaRPr lang="es-MX"/>
          </a:p>
        </p:txBody>
      </p:sp>
    </p:spTree>
    <p:extLst>
      <p:ext uri="{BB962C8B-B14F-4D97-AF65-F5344CB8AC3E}">
        <p14:creationId xmlns:p14="http://schemas.microsoft.com/office/powerpoint/2010/main" val="2249100950"/>
      </p:ext>
    </p:extLst>
  </p:cSld>
  <p:clrMap bg1="lt1" tx1="dk1" bg2="lt2" tx2="dk2" accent1="accent1" accent2="accent2" accent3="accent3" accent4="accent4" accent5="accent5" accent6="accent6" hlink="hlink" folHlink="folHlink"/>
  <p:sldLayoutIdLst>
    <p:sldLayoutId id="2147484297" r:id="rId1"/>
    <p:sldLayoutId id="2147484298" r:id="rId2"/>
    <p:sldLayoutId id="2147484299" r:id="rId3"/>
    <p:sldLayoutId id="2147484300" r:id="rId4"/>
    <p:sldLayoutId id="2147484301" r:id="rId5"/>
    <p:sldLayoutId id="2147484302" r:id="rId6"/>
    <p:sldLayoutId id="2147484303" r:id="rId7"/>
    <p:sldLayoutId id="2147484304" r:id="rId8"/>
    <p:sldLayoutId id="2147484305" r:id="rId9"/>
    <p:sldLayoutId id="2147484306" r:id="rId10"/>
    <p:sldLayoutId id="2147484307" r:id="rId11"/>
  </p:sldLayoutIdLst>
  <p:transition>
    <p:fade thruBlk="1"/>
  </p:transition>
  <p:txStyles>
    <p:titleStyle>
      <a:lvl1pPr algn="l" defTabSz="914400" rtl="0" eaLnBrk="1" latinLnBrk="0" hangingPunct="1">
        <a:lnSpc>
          <a:spcPct val="90000"/>
        </a:lnSpc>
        <a:spcBef>
          <a:spcPct val="0"/>
        </a:spcBef>
        <a:buNone/>
        <a:defRPr sz="540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3/26/2020</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F3164165-BE77-46D2-81A2-657952BBE759}" type="slidenum">
              <a:rPr lang="es-MX" smtClean="0"/>
              <a:t>‹Nº›</a:t>
            </a:fld>
            <a:endParaRPr lang="es-MX"/>
          </a:p>
        </p:txBody>
      </p:sp>
    </p:spTree>
    <p:extLst>
      <p:ext uri="{BB962C8B-B14F-4D97-AF65-F5344CB8AC3E}">
        <p14:creationId xmlns:p14="http://schemas.microsoft.com/office/powerpoint/2010/main" val="953995549"/>
      </p:ext>
    </p:extLst>
  </p:cSld>
  <p:clrMap bg1="lt1" tx1="dk1" bg2="lt2" tx2="dk2" accent1="accent1" accent2="accent2" accent3="accent3" accent4="accent4" accent5="accent5" accent6="accent6" hlink="hlink" folHlink="folHlink"/>
  <p:sldLayoutIdLst>
    <p:sldLayoutId id="2147484309" r:id="rId1"/>
    <p:sldLayoutId id="2147484310" r:id="rId2"/>
    <p:sldLayoutId id="2147484311" r:id="rId3"/>
    <p:sldLayoutId id="2147484312" r:id="rId4"/>
    <p:sldLayoutId id="2147484313" r:id="rId5"/>
    <p:sldLayoutId id="2147484314" r:id="rId6"/>
    <p:sldLayoutId id="2147484315" r:id="rId7"/>
    <p:sldLayoutId id="2147484316" r:id="rId8"/>
    <p:sldLayoutId id="2147484317" r:id="rId9"/>
    <p:sldLayoutId id="2147484318" r:id="rId10"/>
    <p:sldLayoutId id="2147484319" r:id="rId11"/>
    <p:sldLayoutId id="2147484320" r:id="rId12"/>
    <p:sldLayoutId id="2147484321" r:id="rId13"/>
    <p:sldLayoutId id="2147484322" r:id="rId14"/>
    <p:sldLayoutId id="2147484323" r:id="rId15"/>
    <p:sldLayoutId id="2147484324" r:id="rId16"/>
  </p:sldLayoutIdLst>
  <p:transition>
    <p:fade thruBlk="1"/>
  </p:transition>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B61BEF0D-F0BB-DE4B-95CE-6DB70DBA9567}" type="datetimeFigureOut">
              <a:rPr lang="en-US" dirty="0"/>
              <a:pPr/>
              <a:t>3/26/2020</a:t>
            </a:fld>
            <a:endParaRPr lang="en-US" dirty="0"/>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en-US" dirty="0"/>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fld id="{F3164165-BE77-46D2-81A2-657952BBE759}" type="slidenum">
              <a:rPr lang="es-MX" smtClean="0"/>
              <a:t>‹Nº›</a:t>
            </a:fld>
            <a:endParaRPr lang="es-MX"/>
          </a:p>
        </p:txBody>
      </p:sp>
    </p:spTree>
    <p:extLst>
      <p:ext uri="{BB962C8B-B14F-4D97-AF65-F5344CB8AC3E}">
        <p14:creationId xmlns:p14="http://schemas.microsoft.com/office/powerpoint/2010/main" val="3608285538"/>
      </p:ext>
    </p:extLst>
  </p:cSld>
  <p:clrMap bg1="dk1" tx1="lt1" bg2="dk2" tx2="lt2" accent1="accent1" accent2="accent2" accent3="accent3" accent4="accent4" accent5="accent5" accent6="accent6" hlink="hlink" folHlink="folHlink"/>
  <p:sldLayoutIdLst>
    <p:sldLayoutId id="2147484344" r:id="rId1"/>
    <p:sldLayoutId id="2147484345" r:id="rId2"/>
    <p:sldLayoutId id="2147484346" r:id="rId3"/>
    <p:sldLayoutId id="2147484347" r:id="rId4"/>
    <p:sldLayoutId id="2147484348" r:id="rId5"/>
    <p:sldLayoutId id="2147484349" r:id="rId6"/>
    <p:sldLayoutId id="2147484350" r:id="rId7"/>
    <p:sldLayoutId id="2147484351" r:id="rId8"/>
    <p:sldLayoutId id="2147484352" r:id="rId9"/>
    <p:sldLayoutId id="2147484353" r:id="rId10"/>
    <p:sldLayoutId id="2147484354" r:id="rId11"/>
    <p:sldLayoutId id="2147484355" r:id="rId12"/>
    <p:sldLayoutId id="2147484356" r:id="rId13"/>
    <p:sldLayoutId id="2147484357" r:id="rId14"/>
    <p:sldLayoutId id="2147484358" r:id="rId15"/>
    <p:sldLayoutId id="2147484359" r:id="rId16"/>
    <p:sldLayoutId id="2147484360" r:id="rId17"/>
  </p:sldLayoutIdLst>
  <p:transition>
    <p:fade thruBlk="1"/>
  </p:transition>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50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50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50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50000"/>
            </a:schemeClr>
          </a:solidFill>
          <a:effectLst/>
          <a:latin typeface="+mn-lt"/>
          <a:ea typeface="+mn-ea"/>
          <a:cs typeface="+mn-cs"/>
        </a:defRPr>
      </a:lvl4pPr>
      <a:lvl5pPr marL="21145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50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50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50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50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50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1">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1">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3/26/2020</a:t>
            </a:fld>
            <a:endParaRPr lang="en-US" dirty="0"/>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F3164165-BE77-46D2-81A2-657952BBE759}" type="slidenum">
              <a:rPr lang="es-MX" smtClean="0"/>
              <a:t>‹Nº›</a:t>
            </a:fld>
            <a:endParaRPr lang="es-MX"/>
          </a:p>
        </p:txBody>
      </p:sp>
    </p:spTree>
    <p:extLst>
      <p:ext uri="{BB962C8B-B14F-4D97-AF65-F5344CB8AC3E}">
        <p14:creationId xmlns:p14="http://schemas.microsoft.com/office/powerpoint/2010/main" val="2863872187"/>
      </p:ext>
    </p:extLst>
  </p:cSld>
  <p:clrMap bg1="lt1" tx1="dk1" bg2="lt2" tx2="dk2" accent1="accent1" accent2="accent2" accent3="accent3" accent4="accent4" accent5="accent5" accent6="accent6" hlink="hlink" folHlink="folHlink"/>
  <p:sldLayoutIdLst>
    <p:sldLayoutId id="2147483940" r:id="rId1"/>
    <p:sldLayoutId id="2147483941" r:id="rId2"/>
    <p:sldLayoutId id="2147483942" r:id="rId3"/>
    <p:sldLayoutId id="2147483943" r:id="rId4"/>
    <p:sldLayoutId id="2147483944" r:id="rId5"/>
    <p:sldLayoutId id="2147483945" r:id="rId6"/>
    <p:sldLayoutId id="2147483946" r:id="rId7"/>
    <p:sldLayoutId id="2147483947" r:id="rId8"/>
    <p:sldLayoutId id="2147483948" r:id="rId9"/>
    <p:sldLayoutId id="2147483949" r:id="rId10"/>
    <p:sldLayoutId id="2147483950" r:id="rId11"/>
    <p:sldLayoutId id="2147483951" r:id="rId12"/>
    <p:sldLayoutId id="2147483952" r:id="rId13"/>
    <p:sldLayoutId id="2147483953" r:id="rId14"/>
    <p:sldLayoutId id="2147483954" r:id="rId15"/>
    <p:sldLayoutId id="2147483955" r:id="rId16"/>
    <p:sldLayoutId id="2147483956" r:id="rId17"/>
    <p:sldLayoutId id="2147483957" r:id="rId18"/>
  </p:sldLayoutIdLst>
  <p:transition>
    <p:fade thruBlk="1"/>
  </p:transition>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5" name="Rectangle 14"/>
            <p:cNvSpPr/>
            <p:nvPr/>
          </p:nvSpPr>
          <p:spPr>
            <a:xfrm>
              <a:off x="0" y="0"/>
              <a:ext cx="12192000" cy="6858000"/>
            </a:xfrm>
            <a:prstGeom prst="rect">
              <a:avLst/>
            </a:prstGeom>
            <a:blipFill>
              <a:blip r:embed="rId19">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41" name="Oval 40"/>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39" name="Oval 3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38" name="Oval 3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49" name="Oval 48"/>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6"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9"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47920"/>
            <a:ext cx="8761413" cy="728480"/>
          </a:xfrm>
          <a:prstGeom prst="rect">
            <a:avLst/>
          </a:prstGeom>
        </p:spPr>
        <p:txBody>
          <a:bodyPr vert="horz" lIns="91440" tIns="45720" rIns="91440" bIns="45720" rtlCol="0" anchor="ctr">
            <a:no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Footer Placeholder 4"/>
          <p:cNvSpPr>
            <a:spLocks noGrp="1"/>
          </p:cNvSpPr>
          <p:nvPr>
            <p:ph type="ftr" sz="quarter" idx="3"/>
          </p:nvPr>
        </p:nvSpPr>
        <p:spPr>
          <a:xfrm>
            <a:off x="561110" y="6391839"/>
            <a:ext cx="3859795" cy="304801"/>
          </a:xfrm>
          <a:prstGeom prst="rect">
            <a:avLst/>
          </a:prstGeom>
        </p:spPr>
        <p:txBody>
          <a:bodyPr vert="horz" lIns="91440" tIns="45720" rIns="91440" bIns="45720" rtlCol="0" anchor="ctr"/>
          <a:lstStyle>
            <a:lvl1pPr algn="l">
              <a:defRPr sz="1000" b="1" i="0">
                <a:solidFill>
                  <a:schemeClr val="accent1"/>
                </a:solidFill>
              </a:defRPr>
            </a:lvl1pPr>
          </a:lstStyle>
          <a:p>
            <a:r>
              <a:rPr lang="en-US" dirty="0"/>
              <a:t>
              </a:t>
            </a:r>
          </a:p>
        </p:txBody>
      </p:sp>
      <p:sp>
        <p:nvSpPr>
          <p:cNvPr id="4" name="Date Placeholder 3"/>
          <p:cNvSpPr>
            <a:spLocks noGrp="1"/>
          </p:cNvSpPr>
          <p:nvPr>
            <p:ph type="dt" sz="half" idx="2"/>
          </p:nvPr>
        </p:nvSpPr>
        <p:spPr>
          <a:xfrm>
            <a:off x="10650938" y="6394407"/>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564B320A-89BA-47B2-A525-92E8D10B06E4}" type="datetimeFigureOut">
              <a:rPr lang="en-US" dirty="0"/>
              <a:t>3/26/2020</a:t>
            </a:fld>
            <a:endParaRPr lang="en-US" dirty="0"/>
          </a:p>
        </p:txBody>
      </p:sp>
      <p:sp>
        <p:nvSpPr>
          <p:cNvPr id="20" name="Rectangle 19"/>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F3164165-BE77-46D2-81A2-657952BBE759}" type="slidenum">
              <a:rPr lang="es-MX" smtClean="0"/>
              <a:t>‹Nº›</a:t>
            </a:fld>
            <a:endParaRPr lang="es-MX"/>
          </a:p>
        </p:txBody>
      </p:sp>
    </p:spTree>
    <p:extLst>
      <p:ext uri="{BB962C8B-B14F-4D97-AF65-F5344CB8AC3E}">
        <p14:creationId xmlns:p14="http://schemas.microsoft.com/office/powerpoint/2010/main" val="4186960746"/>
      </p:ext>
    </p:extLst>
  </p:cSld>
  <p:clrMap bg1="lt1" tx1="dk1" bg2="lt2" tx2="dk2" accent1="accent1" accent2="accent2" accent3="accent3" accent4="accent4" accent5="accent5" accent6="accent6" hlink="hlink" folHlink="folHlink"/>
  <p:sldLayoutIdLst>
    <p:sldLayoutId id="2147484049" r:id="rId1"/>
    <p:sldLayoutId id="2147484050" r:id="rId2"/>
    <p:sldLayoutId id="2147484051" r:id="rId3"/>
    <p:sldLayoutId id="2147484052" r:id="rId4"/>
    <p:sldLayoutId id="2147484053" r:id="rId5"/>
    <p:sldLayoutId id="2147484054" r:id="rId6"/>
    <p:sldLayoutId id="2147484055" r:id="rId7"/>
    <p:sldLayoutId id="2147484056" r:id="rId8"/>
    <p:sldLayoutId id="2147484057" r:id="rId9"/>
    <p:sldLayoutId id="2147484058" r:id="rId10"/>
    <p:sldLayoutId id="2147484059" r:id="rId11"/>
    <p:sldLayoutId id="2147484060" r:id="rId12"/>
    <p:sldLayoutId id="2147484061" r:id="rId13"/>
    <p:sldLayoutId id="2147484062" r:id="rId14"/>
    <p:sldLayoutId id="2147484063" r:id="rId15"/>
    <p:sldLayoutId id="2147484064" r:id="rId16"/>
    <p:sldLayoutId id="2147484065" r:id="rId17"/>
  </p:sldLayoutIdLst>
  <p:transition>
    <p:fade thruBlk="1"/>
  </p:transition>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7" name="Rectangle 6"/>
          <p:cNvSpPr>
            <a:spLocks noChangeAspect="1"/>
          </p:cNvSpPr>
          <p:nvPr/>
        </p:nvSpPr>
        <p:spPr>
          <a:xfrm>
            <a:off x="231140" y="243840"/>
            <a:ext cx="11724640" cy="637793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143000" y="609600"/>
            <a:ext cx="9875520" cy="1356360"/>
          </a:xfrm>
          <a:prstGeom prst="rect">
            <a:avLst/>
          </a:prstGeom>
        </p:spPr>
        <p:txBody>
          <a:bodyPr vert="horz" lIns="91440" tIns="45720" rIns="91440" bIns="45720" rtlCol="0" anchor="ctr">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143000" y="2057400"/>
            <a:ext cx="9872871" cy="4038600"/>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1142996" y="6223828"/>
            <a:ext cx="2329074" cy="365125"/>
          </a:xfrm>
          <a:prstGeom prst="rect">
            <a:avLst/>
          </a:prstGeom>
        </p:spPr>
        <p:txBody>
          <a:bodyPr vert="horz" lIns="91440" tIns="45720" rIns="91440" bIns="45720" rtlCol="0" anchor="ctr"/>
          <a:lstStyle>
            <a:lvl1pPr algn="l">
              <a:defRPr sz="1200">
                <a:solidFill>
                  <a:schemeClr val="accent1"/>
                </a:solidFill>
              </a:defRPr>
            </a:lvl1pPr>
          </a:lstStyle>
          <a:p>
            <a:fld id="{96DFF08F-DC6B-4601-B491-B0F83F6DD2DA}" type="datetimeFigureOut">
              <a:rPr lang="en-US" dirty="0"/>
              <a:pPr/>
              <a:t>3/26/2020</a:t>
            </a:fld>
            <a:endParaRPr lang="en-US" dirty="0"/>
          </a:p>
        </p:txBody>
      </p:sp>
      <p:sp>
        <p:nvSpPr>
          <p:cNvPr id="5" name="Footer Placeholder 4"/>
          <p:cNvSpPr>
            <a:spLocks noGrp="1"/>
          </p:cNvSpPr>
          <p:nvPr>
            <p:ph type="ftr" sz="quarter" idx="3"/>
          </p:nvPr>
        </p:nvSpPr>
        <p:spPr>
          <a:xfrm>
            <a:off x="3949148" y="6223828"/>
            <a:ext cx="4717774" cy="365125"/>
          </a:xfrm>
          <a:prstGeom prst="rect">
            <a:avLst/>
          </a:prstGeom>
        </p:spPr>
        <p:txBody>
          <a:bodyPr vert="horz" lIns="91440" tIns="45720" rIns="91440" bIns="45720" rtlCol="0" anchor="ctr"/>
          <a:lstStyle>
            <a:lvl1pPr algn="ctr">
              <a:defRPr sz="1200">
                <a:solidFill>
                  <a:schemeClr val="accent1"/>
                </a:solidFill>
              </a:defRPr>
            </a:lvl1pPr>
          </a:lstStyle>
          <a:p>
            <a:endParaRPr lang="en-US" dirty="0"/>
          </a:p>
        </p:txBody>
      </p:sp>
      <p:sp>
        <p:nvSpPr>
          <p:cNvPr id="6" name="Slide Number Placeholder 5"/>
          <p:cNvSpPr>
            <a:spLocks noGrp="1"/>
          </p:cNvSpPr>
          <p:nvPr>
            <p:ph type="sldNum" sz="quarter" idx="4"/>
          </p:nvPr>
        </p:nvSpPr>
        <p:spPr>
          <a:xfrm>
            <a:off x="9329530" y="6223828"/>
            <a:ext cx="1706217" cy="365125"/>
          </a:xfrm>
          <a:prstGeom prst="rect">
            <a:avLst/>
          </a:prstGeom>
        </p:spPr>
        <p:txBody>
          <a:bodyPr vert="horz" lIns="91440" tIns="45720" rIns="91440" bIns="45720" rtlCol="0" anchor="ctr"/>
          <a:lstStyle>
            <a:lvl1pPr algn="r">
              <a:defRPr sz="1200">
                <a:solidFill>
                  <a:schemeClr val="accent1"/>
                </a:solidFill>
              </a:defRPr>
            </a:lvl1pPr>
          </a:lstStyle>
          <a:p>
            <a:fld id="{F3164165-BE77-46D2-81A2-657952BBE759}" type="slidenum">
              <a:rPr lang="es-MX" smtClean="0"/>
              <a:t>‹Nº›</a:t>
            </a:fld>
            <a:endParaRPr lang="es-MX"/>
          </a:p>
        </p:txBody>
      </p:sp>
    </p:spTree>
    <p:extLst>
      <p:ext uri="{BB962C8B-B14F-4D97-AF65-F5344CB8AC3E}">
        <p14:creationId xmlns:p14="http://schemas.microsoft.com/office/powerpoint/2010/main" val="3589312726"/>
      </p:ext>
    </p:extLst>
  </p:cSld>
  <p:clrMap bg1="lt1" tx1="dk1" bg2="lt2" tx2="dk2" accent1="accent1" accent2="accent2" accent3="accent3" accent4="accent4" accent5="accent5" accent6="accent6" hlink="hlink" folHlink="folHlink"/>
  <p:sldLayoutIdLst>
    <p:sldLayoutId id="2147484097" r:id="rId1"/>
    <p:sldLayoutId id="2147484098" r:id="rId2"/>
    <p:sldLayoutId id="2147484099" r:id="rId3"/>
    <p:sldLayoutId id="2147484100" r:id="rId4"/>
    <p:sldLayoutId id="2147484101" r:id="rId5"/>
    <p:sldLayoutId id="2147484102" r:id="rId6"/>
    <p:sldLayoutId id="2147484103" r:id="rId7"/>
    <p:sldLayoutId id="2147484104" r:id="rId8"/>
    <p:sldLayoutId id="2147484105" r:id="rId9"/>
    <p:sldLayoutId id="2147484106" r:id="rId10"/>
    <p:sldLayoutId id="2147484107" r:id="rId11"/>
  </p:sldLayoutIdLst>
  <p:transition>
    <p:fade thruBlk="1"/>
  </p:transition>
  <p:txStyles>
    <p:title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p:titleStyle>
    <p:body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157"/>
            <a:ext cx="2356674" cy="6853096"/>
            <a:chOff x="6627813" y="195610"/>
            <a:chExt cx="1952625" cy="5678141"/>
          </a:xfrm>
        </p:grpSpPr>
        <p:sp>
          <p:nvSpPr>
            <p:cNvPr id="11" name="Freeform 27"/>
            <p:cNvSpPr/>
            <p:nvPr/>
          </p:nvSpPr>
          <p:spPr bwMode="auto">
            <a:xfrm>
              <a:off x="6627813" y="195610"/>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3/26/2020</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F3164165-BE77-46D2-81A2-657952BBE759}" type="slidenum">
              <a:rPr lang="es-MX" smtClean="0"/>
              <a:t>‹Nº›</a:t>
            </a:fld>
            <a:endParaRPr lang="es-MX"/>
          </a:p>
        </p:txBody>
      </p:sp>
    </p:spTree>
    <p:extLst>
      <p:ext uri="{BB962C8B-B14F-4D97-AF65-F5344CB8AC3E}">
        <p14:creationId xmlns:p14="http://schemas.microsoft.com/office/powerpoint/2010/main" val="2038353513"/>
      </p:ext>
    </p:extLst>
  </p:cSld>
  <p:clrMap bg1="lt1" tx1="dk1" bg2="lt2" tx2="dk2" accent1="accent1" accent2="accent2" accent3="accent3" accent4="accent4" accent5="accent5" accent6="accent6" hlink="hlink" folHlink="folHlink"/>
  <p:sldLayoutIdLst>
    <p:sldLayoutId id="2147484126" r:id="rId1"/>
    <p:sldLayoutId id="2147484127" r:id="rId2"/>
    <p:sldLayoutId id="2147484128" r:id="rId3"/>
    <p:sldLayoutId id="2147484129" r:id="rId4"/>
    <p:sldLayoutId id="2147484130" r:id="rId5"/>
    <p:sldLayoutId id="2147484131" r:id="rId6"/>
    <p:sldLayoutId id="2147484132" r:id="rId7"/>
    <p:sldLayoutId id="2147484133" r:id="rId8"/>
    <p:sldLayoutId id="2147484134" r:id="rId9"/>
    <p:sldLayoutId id="2147484135" r:id="rId10"/>
    <p:sldLayoutId id="2147484136" r:id="rId11"/>
    <p:sldLayoutId id="2147484137" r:id="rId12"/>
    <p:sldLayoutId id="2147484138" r:id="rId13"/>
    <p:sldLayoutId id="2147484139" r:id="rId14"/>
    <p:sldLayoutId id="2147484140" r:id="rId15"/>
    <p:sldLayoutId id="2147484141" r:id="rId16"/>
  </p:sldLayoutIdLst>
  <p:transition>
    <p:fade thruBlk="1"/>
  </p:transition>
  <p:txStyles>
    <p:title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AAD347D-5ACD-4C99-B74B-A9C85AD731AF}" type="datetimeFigureOut">
              <a:rPr lang="en-US" dirty="0"/>
              <a:t>3/26/2020</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F3164165-BE77-46D2-81A2-657952BBE759}" type="slidenum">
              <a:rPr lang="es-MX" smtClean="0"/>
              <a:t>‹Nº›</a:t>
            </a:fld>
            <a:endParaRPr lang="es-MX"/>
          </a:p>
        </p:txBody>
      </p:sp>
    </p:spTree>
    <p:extLst>
      <p:ext uri="{BB962C8B-B14F-4D97-AF65-F5344CB8AC3E}">
        <p14:creationId xmlns:p14="http://schemas.microsoft.com/office/powerpoint/2010/main" val="3402628555"/>
      </p:ext>
    </p:extLst>
  </p:cSld>
  <p:clrMap bg1="dk1" tx1="lt1" bg2="dk2" tx2="lt2" accent1="accent1" accent2="accent2" accent3="accent3" accent4="accent4" accent5="accent5" accent6="accent6" hlink="hlink" folHlink="folHlink"/>
  <p:sldLayoutIdLst>
    <p:sldLayoutId id="2147484179" r:id="rId1"/>
    <p:sldLayoutId id="2147484180" r:id="rId2"/>
    <p:sldLayoutId id="2147484181" r:id="rId3"/>
    <p:sldLayoutId id="2147484182" r:id="rId4"/>
    <p:sldLayoutId id="2147484183" r:id="rId5"/>
    <p:sldLayoutId id="2147484184" r:id="rId6"/>
    <p:sldLayoutId id="2147484185" r:id="rId7"/>
    <p:sldLayoutId id="2147484186" r:id="rId8"/>
    <p:sldLayoutId id="2147484187" r:id="rId9"/>
    <p:sldLayoutId id="2147484188" r:id="rId10"/>
    <p:sldLayoutId id="2147484189" r:id="rId11"/>
    <p:sldLayoutId id="2147484190" r:id="rId12"/>
    <p:sldLayoutId id="2147484191" r:id="rId13"/>
    <p:sldLayoutId id="2147484192" r:id="rId14"/>
    <p:sldLayoutId id="2147484193" r:id="rId15"/>
    <p:sldLayoutId id="2147484194" r:id="rId16"/>
    <p:sldLayoutId id="2147484195" r:id="rId17"/>
  </p:sldLayoutIdLst>
  <p:transition>
    <p:fade thruBlk="1"/>
  </p:transition>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descr="C3-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3/26/2020</a:t>
            </a:fld>
            <a:endParaRPr lang="en-US" dirty="0"/>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F3164165-BE77-46D2-81A2-657952BBE759}" type="slidenum">
              <a:rPr lang="es-MX" smtClean="0"/>
              <a:t>‹Nº›</a:t>
            </a:fld>
            <a:endParaRPr lang="es-MX"/>
          </a:p>
        </p:txBody>
      </p:sp>
    </p:spTree>
    <p:extLst>
      <p:ext uri="{BB962C8B-B14F-4D97-AF65-F5344CB8AC3E}">
        <p14:creationId xmlns:p14="http://schemas.microsoft.com/office/powerpoint/2010/main" val="1087313879"/>
      </p:ext>
    </p:extLst>
  </p:cSld>
  <p:clrMap bg1="lt1" tx1="dk1" bg2="lt2" tx2="dk2" accent1="accent1" accent2="accent2" accent3="accent3" accent4="accent4" accent5="accent5" accent6="accent6" hlink="hlink" folHlink="folHlink"/>
  <p:sldLayoutIdLst>
    <p:sldLayoutId id="2147484197" r:id="rId1"/>
    <p:sldLayoutId id="2147484198" r:id="rId2"/>
    <p:sldLayoutId id="2147484199" r:id="rId3"/>
    <p:sldLayoutId id="2147484200" r:id="rId4"/>
    <p:sldLayoutId id="2147484201" r:id="rId5"/>
    <p:sldLayoutId id="2147484202" r:id="rId6"/>
    <p:sldLayoutId id="2147484203" r:id="rId7"/>
    <p:sldLayoutId id="2147484204" r:id="rId8"/>
    <p:sldLayoutId id="2147484205" r:id="rId9"/>
    <p:sldLayoutId id="2147484206" r:id="rId10"/>
    <p:sldLayoutId id="2147484207" r:id="rId11"/>
    <p:sldLayoutId id="2147484208" r:id="rId12"/>
    <p:sldLayoutId id="2147484209" r:id="rId13"/>
    <p:sldLayoutId id="2147484210" r:id="rId14"/>
    <p:sldLayoutId id="2147484211" r:id="rId15"/>
    <p:sldLayoutId id="2147484212" r:id="rId16"/>
    <p:sldLayoutId id="2147484213" r:id="rId17"/>
  </p:sldLayoutIdLst>
  <p:transition>
    <p:fade thruBlk="1"/>
  </p:transition>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1" cy="1326321"/>
          </a:xfrm>
          <a:prstGeom prst="rect">
            <a:avLst/>
          </a:prstGeom>
        </p:spPr>
        <p:txBody>
          <a:bodyPr vert="horz" lIns="91440" tIns="45720" rIns="91440" bIns="45720" rtlCol="0" anchor="ctr">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913795" y="2096064"/>
            <a:ext cx="10353762" cy="3695136"/>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48A87A34-81AB-432B-8DAE-1953F412C126}" type="datetimeFigureOut">
              <a:rPr lang="en-US" dirty="0"/>
              <a:pPr/>
              <a:t>3/26/2020</a:t>
            </a:fld>
            <a:endParaRPr lang="en-US" dirty="0"/>
          </a:p>
        </p:txBody>
      </p:sp>
      <p:sp>
        <p:nvSpPr>
          <p:cNvPr id="5" name="Footer Placeholder 4"/>
          <p:cNvSpPr>
            <a:spLocks noGrp="1"/>
          </p:cNvSpPr>
          <p:nvPr>
            <p:ph type="ftr" sz="quarter" idx="3"/>
          </p:nvPr>
        </p:nvSpPr>
        <p:spPr>
          <a:xfrm>
            <a:off x="913794" y="5883275"/>
            <a:ext cx="6672865" cy="365125"/>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F3164165-BE77-46D2-81A2-657952BBE759}" type="slidenum">
              <a:rPr lang="es-MX" smtClean="0"/>
              <a:t>‹Nº›</a:t>
            </a:fld>
            <a:endParaRPr lang="es-MX"/>
          </a:p>
        </p:txBody>
      </p:sp>
    </p:spTree>
    <p:extLst>
      <p:ext uri="{BB962C8B-B14F-4D97-AF65-F5344CB8AC3E}">
        <p14:creationId xmlns:p14="http://schemas.microsoft.com/office/powerpoint/2010/main" val="978721724"/>
      </p:ext>
    </p:extLst>
  </p:cSld>
  <p:clrMap bg1="dk1" tx1="lt1" bg2="dk2" tx2="lt2" accent1="accent1" accent2="accent2" accent3="accent3" accent4="accent4" accent5="accent5" accent6="accent6" hlink="hlink" folHlink="folHlink"/>
  <p:sldLayoutIdLst>
    <p:sldLayoutId id="2147484215" r:id="rId1"/>
    <p:sldLayoutId id="2147484216" r:id="rId2"/>
    <p:sldLayoutId id="2147484217" r:id="rId3"/>
    <p:sldLayoutId id="2147484218" r:id="rId4"/>
    <p:sldLayoutId id="2147484219" r:id="rId5"/>
    <p:sldLayoutId id="2147484220" r:id="rId6"/>
    <p:sldLayoutId id="2147484221" r:id="rId7"/>
    <p:sldLayoutId id="2147484222" r:id="rId8"/>
    <p:sldLayoutId id="2147484223" r:id="rId9"/>
    <p:sldLayoutId id="2147484224" r:id="rId10"/>
    <p:sldLayoutId id="2147484225" r:id="rId11"/>
    <p:sldLayoutId id="2147484226" r:id="rId12"/>
    <p:sldLayoutId id="2147484227" r:id="rId13"/>
    <p:sldLayoutId id="2147484228" r:id="rId14"/>
    <p:sldLayoutId id="2147484229" r:id="rId15"/>
    <p:sldLayoutId id="2147484230" r:id="rId16"/>
    <p:sldLayoutId id="2147484231" r:id="rId17"/>
  </p:sldLayoutIdLst>
  <p:transition>
    <p:fade thruBlk="1"/>
  </p:transition>
  <p:txStyles>
    <p:title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90298CD5-6C1E-4009-B41F-6DF62E31D3BE}" type="datetimeFigureOut">
              <a:rPr lang="en-US" dirty="0"/>
              <a:pPr/>
              <a:t>3/26/2020</a:t>
            </a:fld>
            <a:endParaRPr lang="en-US" dirty="0"/>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dirty="0"/>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F3164165-BE77-46D2-81A2-657952BBE759}" type="slidenum">
              <a:rPr lang="es-MX" smtClean="0"/>
              <a:t>‹Nº›</a:t>
            </a:fld>
            <a:endParaRPr lang="es-MX"/>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2414932"/>
      </p:ext>
    </p:extLst>
  </p:cSld>
  <p:clrMap bg1="lt1" tx1="dk1" bg2="lt2" tx2="dk2" accent1="accent1" accent2="accent2" accent3="accent3" accent4="accent4" accent5="accent5" accent6="accent6" hlink="hlink" folHlink="folHlink"/>
  <p:sldLayoutIdLst>
    <p:sldLayoutId id="2147484233" r:id="rId1"/>
    <p:sldLayoutId id="2147484234" r:id="rId2"/>
    <p:sldLayoutId id="2147484235" r:id="rId3"/>
    <p:sldLayoutId id="2147484236" r:id="rId4"/>
    <p:sldLayoutId id="2147484237" r:id="rId5"/>
    <p:sldLayoutId id="2147484238" r:id="rId6"/>
    <p:sldLayoutId id="2147484239" r:id="rId7"/>
    <p:sldLayoutId id="2147484240" r:id="rId8"/>
    <p:sldLayoutId id="2147484241" r:id="rId9"/>
    <p:sldLayoutId id="2147484242" r:id="rId10"/>
    <p:sldLayoutId id="2147484243" r:id="rId11"/>
  </p:sldLayoutIdLst>
  <p:transition>
    <p:fade thruBlk="1"/>
  </p:transition>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63.xml"/></Relationships>
</file>

<file path=ppt/slides/_rels/slide1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3.xml"/></Relationships>
</file>

<file path=ppt/slides/_rels/slide11.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slideLayout" Target="../slideLayouts/slideLayout185.xml"/><Relationship Id="rId1" Type="http://schemas.openxmlformats.org/officeDocument/2006/relationships/video" Target="https://www.youtube.com/embed/mJsl59U3x7Y?feature=oembed"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13.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31.png"/><Relationship Id="rId2" Type="http://schemas.openxmlformats.org/officeDocument/2006/relationships/image" Target="../media/image7.jpeg"/><Relationship Id="rId1" Type="http://schemas.openxmlformats.org/officeDocument/2006/relationships/slideLayout" Target="../slideLayouts/slideLayout79.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9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6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1.xml"/></Relationships>
</file>

<file path=ppt/slides/_rels/slide2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58.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90.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4.png"/></Relationships>
</file>

<file path=ppt/slides/_rels/slide23.xml.rels><?xml version="1.0" encoding="UTF-8" standalone="yes"?>
<Relationships xmlns="http://schemas.openxmlformats.org/package/2006/relationships"><Relationship Id="rId3" Type="http://schemas.openxmlformats.org/officeDocument/2006/relationships/hyperlink" Target="http://www.ptolomeo.unam.mx:8080/xmlui/bitstream/handle/132.248.52.100/1682/rosasmercado.pdf?sequence=1" TargetMode="External"/><Relationship Id="rId2" Type="http://schemas.openxmlformats.org/officeDocument/2006/relationships/hyperlink" Target="https://www.gerencie.com/materia-prima.html" TargetMode="External"/><Relationship Id="rId1" Type="http://schemas.openxmlformats.org/officeDocument/2006/relationships/slideLayout" Target="../slideLayouts/slideLayout9.xml"/><Relationship Id="rId4" Type="http://schemas.openxmlformats.org/officeDocument/2006/relationships/hyperlink" Target="https://es.slideshare.net/rosmarozueth/tema-2-37107573"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6.xml"/></Relationships>
</file>

<file path=ppt/slides/_rels/slide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8.xml"/></Relationships>
</file>

<file path=ppt/slides/_rels/slide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5.xml"/></Relationships>
</file>

<file path=ppt/slides/_rels/slide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9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6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300C10AE-6A7B-4AB2-8C81-52F854E02E4C}"/>
              </a:ext>
            </a:extLst>
          </p:cNvPr>
          <p:cNvSpPr/>
          <p:nvPr/>
        </p:nvSpPr>
        <p:spPr>
          <a:xfrm>
            <a:off x="1013791" y="767744"/>
            <a:ext cx="9640958" cy="5570756"/>
          </a:xfrm>
          <a:prstGeom prst="rect">
            <a:avLst/>
          </a:prstGeom>
        </p:spPr>
        <p:txBody>
          <a:bodyPr wrap="square">
            <a:spAutoFit/>
          </a:bodyPr>
          <a:lstStyle/>
          <a:p>
            <a:pPr algn="ctr"/>
            <a:r>
              <a:rPr lang="es-MX" sz="2400" dirty="0">
                <a:solidFill>
                  <a:schemeClr val="tx1"/>
                </a:solidFill>
                <a:latin typeface="Times New Roman" panose="02020603050405020304" pitchFamily="18" charset="0"/>
                <a:cs typeface="Times New Roman" panose="02020603050405020304" pitchFamily="18" charset="0"/>
              </a:rPr>
              <a:t>Instituto Politécnico Nacional</a:t>
            </a:r>
          </a:p>
          <a:p>
            <a:pPr algn="ctr"/>
            <a:r>
              <a:rPr lang="es-MX" sz="2400" dirty="0">
                <a:solidFill>
                  <a:schemeClr val="tx1"/>
                </a:solidFill>
                <a:latin typeface="Times New Roman" panose="02020603050405020304" pitchFamily="18" charset="0"/>
                <a:cs typeface="Times New Roman" panose="02020603050405020304" pitchFamily="18" charset="0"/>
              </a:rPr>
              <a:t>Escuela Superior de Cómputo</a:t>
            </a:r>
          </a:p>
          <a:p>
            <a:endParaRPr lang="es-MX" sz="2000" dirty="0">
              <a:solidFill>
                <a:schemeClr val="tx1"/>
              </a:solidFill>
              <a:latin typeface="Times New Roman" panose="02020603050405020304" pitchFamily="18" charset="0"/>
              <a:cs typeface="Times New Roman" panose="02020603050405020304" pitchFamily="18" charset="0"/>
            </a:endParaRPr>
          </a:p>
          <a:p>
            <a:endParaRPr lang="es-MX" sz="2000" dirty="0">
              <a:solidFill>
                <a:schemeClr val="tx1"/>
              </a:solidFill>
              <a:latin typeface="Times New Roman" panose="02020603050405020304" pitchFamily="18" charset="0"/>
              <a:cs typeface="Times New Roman" panose="02020603050405020304" pitchFamily="18" charset="0"/>
            </a:endParaRPr>
          </a:p>
          <a:p>
            <a:pPr algn="ctr"/>
            <a:r>
              <a:rPr lang="es-MX" sz="2800" dirty="0">
                <a:solidFill>
                  <a:schemeClr val="tx1"/>
                </a:solidFill>
                <a:latin typeface="Times New Roman" panose="02020603050405020304" pitchFamily="18" charset="0"/>
                <a:cs typeface="Times New Roman" panose="02020603050405020304" pitchFamily="18" charset="0"/>
              </a:rPr>
              <a:t>OPAUL</a:t>
            </a:r>
          </a:p>
          <a:p>
            <a:endParaRPr lang="es-MX" sz="2000" dirty="0">
              <a:solidFill>
                <a:schemeClr val="tx1"/>
              </a:solidFill>
              <a:latin typeface="Times New Roman" panose="02020603050405020304" pitchFamily="18" charset="0"/>
              <a:cs typeface="Times New Roman" panose="02020603050405020304" pitchFamily="18" charset="0"/>
            </a:endParaRPr>
          </a:p>
          <a:p>
            <a:endParaRPr lang="es-MX" sz="2000" dirty="0">
              <a:solidFill>
                <a:schemeClr val="tx1"/>
              </a:solidFill>
              <a:latin typeface="Times New Roman" panose="02020603050405020304" pitchFamily="18" charset="0"/>
              <a:cs typeface="Times New Roman" panose="02020603050405020304" pitchFamily="18" charset="0"/>
            </a:endParaRPr>
          </a:p>
          <a:p>
            <a:pPr algn="r"/>
            <a:r>
              <a:rPr lang="es-MX" sz="2000" dirty="0">
                <a:solidFill>
                  <a:schemeClr val="tx1"/>
                </a:solidFill>
                <a:latin typeface="Times New Roman" panose="02020603050405020304" pitchFamily="18" charset="0"/>
                <a:cs typeface="Times New Roman" panose="02020603050405020304" pitchFamily="18" charset="0"/>
              </a:rPr>
              <a:t>Administración de proyectos</a:t>
            </a:r>
          </a:p>
          <a:p>
            <a:pPr algn="r"/>
            <a:r>
              <a:rPr lang="es-MX" sz="2000" dirty="0" err="1">
                <a:solidFill>
                  <a:schemeClr val="tx1"/>
                </a:solidFill>
                <a:latin typeface="Times New Roman" panose="02020603050405020304" pitchFamily="18" charset="0"/>
                <a:cs typeface="Times New Roman" panose="02020603050405020304" pitchFamily="18" charset="0"/>
              </a:rPr>
              <a:t>Cancino</a:t>
            </a:r>
            <a:r>
              <a:rPr lang="es-MX" sz="2000" dirty="0">
                <a:solidFill>
                  <a:schemeClr val="tx1"/>
                </a:solidFill>
                <a:latin typeface="Times New Roman" panose="02020603050405020304" pitchFamily="18" charset="0"/>
                <a:cs typeface="Times New Roman" panose="02020603050405020304" pitchFamily="18" charset="0"/>
              </a:rPr>
              <a:t> Mosqueda Odette Berenice</a:t>
            </a:r>
          </a:p>
          <a:p>
            <a:pPr algn="r"/>
            <a:r>
              <a:rPr lang="es-MX" sz="2000" dirty="0">
                <a:solidFill>
                  <a:schemeClr val="tx1"/>
                </a:solidFill>
                <a:latin typeface="Times New Roman" panose="02020603050405020304" pitchFamily="18" charset="0"/>
                <a:cs typeface="Times New Roman" panose="02020603050405020304" pitchFamily="18" charset="0"/>
              </a:rPr>
              <a:t>3CM3</a:t>
            </a:r>
          </a:p>
          <a:p>
            <a:endParaRPr lang="es-MX" sz="2000" dirty="0">
              <a:solidFill>
                <a:schemeClr val="tx1"/>
              </a:solidFill>
              <a:latin typeface="Times New Roman" panose="02020603050405020304" pitchFamily="18" charset="0"/>
              <a:cs typeface="Times New Roman" panose="02020603050405020304" pitchFamily="18" charset="0"/>
            </a:endParaRPr>
          </a:p>
          <a:p>
            <a:r>
              <a:rPr lang="es-MX" sz="2000" dirty="0">
                <a:solidFill>
                  <a:schemeClr val="tx1"/>
                </a:solidFill>
                <a:latin typeface="Times New Roman" panose="02020603050405020304" pitchFamily="18" charset="0"/>
                <a:cs typeface="Times New Roman" panose="02020603050405020304" pitchFamily="18" charset="0"/>
              </a:rPr>
              <a:t>Integrantes:</a:t>
            </a:r>
          </a:p>
          <a:p>
            <a:r>
              <a:rPr lang="es-MX" sz="2000" dirty="0">
                <a:solidFill>
                  <a:schemeClr val="tx1"/>
                </a:solidFill>
                <a:latin typeface="Times New Roman" panose="02020603050405020304" pitchFamily="18" charset="0"/>
                <a:cs typeface="Times New Roman" panose="02020603050405020304" pitchFamily="18" charset="0"/>
              </a:rPr>
              <a:t>Castro Cruces Jorge Eduardo</a:t>
            </a:r>
          </a:p>
          <a:p>
            <a:r>
              <a:rPr lang="es-MX" sz="2000" dirty="0">
                <a:solidFill>
                  <a:schemeClr val="tx1"/>
                </a:solidFill>
                <a:latin typeface="Times New Roman" panose="02020603050405020304" pitchFamily="18" charset="0"/>
                <a:cs typeface="Times New Roman" panose="02020603050405020304" pitchFamily="18" charset="0"/>
              </a:rPr>
              <a:t>Galindo Cruz Paola Leticia</a:t>
            </a:r>
          </a:p>
          <a:p>
            <a:r>
              <a:rPr lang="es-MX" sz="2000" dirty="0">
                <a:solidFill>
                  <a:schemeClr val="tx1"/>
                </a:solidFill>
                <a:latin typeface="Times New Roman" panose="02020603050405020304" pitchFamily="18" charset="0"/>
                <a:cs typeface="Times New Roman" panose="02020603050405020304" pitchFamily="18" charset="0"/>
              </a:rPr>
              <a:t>Herrera Merino Roxana Angélica</a:t>
            </a:r>
          </a:p>
          <a:p>
            <a:r>
              <a:rPr lang="es-MX" sz="2000" dirty="0">
                <a:solidFill>
                  <a:schemeClr val="tx1"/>
                </a:solidFill>
                <a:latin typeface="Times New Roman" panose="02020603050405020304" pitchFamily="18" charset="0"/>
                <a:cs typeface="Times New Roman" panose="02020603050405020304" pitchFamily="18" charset="0"/>
              </a:rPr>
              <a:t>Martínez Quevedo Miguel Ángel</a:t>
            </a:r>
          </a:p>
          <a:p>
            <a:r>
              <a:rPr lang="es-MX" sz="2000" dirty="0">
                <a:solidFill>
                  <a:schemeClr val="tx1"/>
                </a:solidFill>
                <a:latin typeface="Times New Roman" panose="02020603050405020304" pitchFamily="18" charset="0"/>
                <a:cs typeface="Times New Roman" panose="02020603050405020304" pitchFamily="18" charset="0"/>
              </a:rPr>
              <a:t>Vázquez Martínez Jesús Eduardo</a:t>
            </a:r>
          </a:p>
        </p:txBody>
      </p:sp>
      <p:pic>
        <p:nvPicPr>
          <p:cNvPr id="6146" name="Picture 2" descr="Resultado de imagen de ipn png">
            <a:extLst>
              <a:ext uri="{FF2B5EF4-FFF2-40B4-BE49-F238E27FC236}">
                <a16:creationId xmlns:a16="http://schemas.microsoft.com/office/drawing/2014/main" id="{8E8C417E-844E-4619-91DD-5260A5BD1B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37251" y="612349"/>
            <a:ext cx="1075290" cy="1482364"/>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Resultado de imagen de escom png">
            <a:extLst>
              <a:ext uri="{FF2B5EF4-FFF2-40B4-BE49-F238E27FC236}">
                <a16:creationId xmlns:a16="http://schemas.microsoft.com/office/drawing/2014/main" id="{2926B2DB-CC5D-4146-8869-C51ADDBC91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31464" y="653915"/>
            <a:ext cx="1533525" cy="1171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42684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844BF2C-EBE3-4CB6-AE55-6954E99004B8}"/>
              </a:ext>
            </a:extLst>
          </p:cNvPr>
          <p:cNvSpPr>
            <a:spLocks noChangeArrowheads="1"/>
          </p:cNvSpPr>
          <p:nvPr/>
        </p:nvSpPr>
        <p:spPr bwMode="auto">
          <a:xfrm>
            <a:off x="1656521" y="1230384"/>
            <a:ext cx="8905462" cy="3185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MX" altLang="es-MX" sz="2400" b="1" i="0" u="none" strike="noStrike" cap="none" normalizeH="0" baseline="0" dirty="0">
                <a:ln>
                  <a:noFill/>
                </a:ln>
                <a:solidFill>
                  <a:srgbClr val="FF0000"/>
                </a:solidFill>
                <a:effectLst/>
                <a:latin typeface="Arial Nova" panose="020B0504020202020204" pitchFamily="34" charset="0"/>
              </a:rPr>
              <a:t>Análisis para la empresa C.</a:t>
            </a:r>
          </a:p>
          <a:p>
            <a:pPr marL="0" marR="0" lvl="0" indent="0" algn="l" defTabSz="914400" rtl="0" eaLnBrk="0" fontAlgn="base" latinLnBrk="0" hangingPunct="0">
              <a:lnSpc>
                <a:spcPct val="100000"/>
              </a:lnSpc>
              <a:spcBef>
                <a:spcPct val="0"/>
              </a:spcBef>
              <a:spcAft>
                <a:spcPct val="0"/>
              </a:spcAft>
              <a:buClrTx/>
              <a:buSzTx/>
              <a:buFontTx/>
              <a:buNone/>
              <a:tabLst/>
            </a:pPr>
            <a:br>
              <a:rPr kumimoji="0" lang="es-MX" altLang="es-MX" sz="1800" b="0" i="0" u="none" strike="noStrike" cap="none" normalizeH="0" baseline="0" dirty="0">
                <a:ln>
                  <a:noFill/>
                </a:ln>
                <a:solidFill>
                  <a:schemeClr val="tx1"/>
                </a:solidFill>
                <a:effectLst/>
                <a:latin typeface="Arial Nova" panose="020B0504020202020204" pitchFamily="34" charset="0"/>
              </a:rPr>
            </a:br>
            <a:endParaRPr kumimoji="0" lang="es-MX" altLang="es-MX" sz="1800" b="0" i="0" u="none" strike="noStrike" cap="none" normalizeH="0" baseline="0" dirty="0">
              <a:ln>
                <a:noFill/>
              </a:ln>
              <a:solidFill>
                <a:schemeClr val="tx1"/>
              </a:solidFill>
              <a:effectLst/>
              <a:latin typeface="Arial Nova" panose="020B05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MX" altLang="es-MX" sz="1800" b="0" i="0" u="none" strike="noStrike" cap="none" normalizeH="0" baseline="0" dirty="0">
                <a:ln>
                  <a:noFill/>
                </a:ln>
                <a:solidFill>
                  <a:srgbClr val="000000"/>
                </a:solidFill>
                <a:effectLst/>
                <a:latin typeface="Arial Nova" panose="020B0504020202020204" pitchFamily="34" charset="0"/>
              </a:rPr>
              <a:t>Donde:</a:t>
            </a:r>
            <a:endParaRPr kumimoji="0" lang="es-MX" altLang="es-MX" sz="1800" b="0" i="0" u="none" strike="noStrike" cap="none" normalizeH="0" baseline="0" dirty="0">
              <a:ln>
                <a:noFill/>
              </a:ln>
              <a:solidFill>
                <a:schemeClr val="tx1"/>
              </a:solidFill>
              <a:effectLst/>
              <a:latin typeface="Arial Nova" panose="020B05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MX" altLang="es-MX" sz="1800" b="0" i="0" u="none" strike="noStrike" cap="none" normalizeH="0" baseline="0" dirty="0">
                <a:ln>
                  <a:noFill/>
                </a:ln>
                <a:solidFill>
                  <a:srgbClr val="000000"/>
                </a:solidFill>
                <a:effectLst/>
                <a:latin typeface="Arial Nova" panose="020B0504020202020204" pitchFamily="34" charset="0"/>
              </a:rPr>
              <a:t>    Inversión inicial=500.</a:t>
            </a:r>
            <a:endParaRPr kumimoji="0" lang="es-MX" altLang="es-MX" sz="1800" b="0" i="0" u="none" strike="noStrike" cap="none" normalizeH="0" baseline="0" dirty="0">
              <a:ln>
                <a:noFill/>
              </a:ln>
              <a:solidFill>
                <a:schemeClr val="tx1"/>
              </a:solidFill>
              <a:effectLst/>
              <a:latin typeface="Arial Nova" panose="020B05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MX" altLang="es-MX" sz="1800" b="0" i="0" u="none" strike="noStrike" cap="none" normalizeH="0" baseline="0" dirty="0">
                <a:ln>
                  <a:noFill/>
                </a:ln>
                <a:solidFill>
                  <a:srgbClr val="000000"/>
                </a:solidFill>
                <a:effectLst/>
                <a:latin typeface="Arial Nova" panose="020B0504020202020204" pitchFamily="34" charset="0"/>
              </a:rPr>
              <a:t>    Tasa de descuento=0.05</a:t>
            </a:r>
            <a:endParaRPr kumimoji="0" lang="es-MX" altLang="es-MX" sz="1800" b="0" i="0" u="none" strike="noStrike" cap="none" normalizeH="0" baseline="0" dirty="0">
              <a:ln>
                <a:noFill/>
              </a:ln>
              <a:solidFill>
                <a:schemeClr val="tx1"/>
              </a:solidFill>
              <a:effectLst/>
              <a:latin typeface="Arial Nova" panose="020B05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MX" altLang="es-MX" sz="1800" b="0" i="0" u="none" strike="noStrike" cap="none" normalizeH="0" baseline="0" dirty="0">
                <a:ln>
                  <a:noFill/>
                </a:ln>
                <a:solidFill>
                  <a:srgbClr val="000000"/>
                </a:solidFill>
                <a:effectLst/>
                <a:latin typeface="Arial Nova" panose="020B0504020202020204" pitchFamily="34" charset="0"/>
              </a:rPr>
              <a:t>    Costes de Producción:80, 120, 90, 30</a:t>
            </a:r>
            <a:endParaRPr kumimoji="0" lang="es-MX" altLang="es-MX" sz="1800" b="0" i="0" u="none" strike="noStrike" cap="none" normalizeH="0" baseline="0" dirty="0">
              <a:ln>
                <a:noFill/>
              </a:ln>
              <a:solidFill>
                <a:schemeClr val="tx1"/>
              </a:solidFill>
              <a:effectLst/>
              <a:latin typeface="Arial Nova" panose="020B05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s-MX" altLang="es-MX" sz="1800" b="0" i="0" u="none" strike="noStrike" cap="none" normalizeH="0" baseline="0" dirty="0">
                <a:ln>
                  <a:noFill/>
                </a:ln>
                <a:solidFill>
                  <a:schemeClr val="tx1"/>
                </a:solidFill>
                <a:effectLst/>
                <a:latin typeface="Arial Nova" panose="020B0504020202020204" pitchFamily="34" charset="0"/>
              </a:rPr>
            </a:br>
            <a:br>
              <a:rPr kumimoji="0" lang="es-MX" altLang="es-MX" sz="1800" b="0" i="0" u="none" strike="noStrike" cap="none" normalizeH="0" baseline="0" dirty="0">
                <a:ln>
                  <a:noFill/>
                </a:ln>
                <a:solidFill>
                  <a:schemeClr val="tx1"/>
                </a:solidFill>
                <a:effectLst/>
                <a:latin typeface="Arial Nova" panose="020B0504020202020204" pitchFamily="34" charset="0"/>
              </a:rPr>
            </a:br>
            <a:r>
              <a:rPr kumimoji="0" lang="es-MX" altLang="es-MX" sz="1800" b="0" i="0" u="none" strike="noStrike" cap="none" normalizeH="0" baseline="0" dirty="0">
                <a:ln>
                  <a:noFill/>
                </a:ln>
                <a:solidFill>
                  <a:schemeClr val="tx1"/>
                </a:solidFill>
                <a:effectLst/>
                <a:latin typeface="Arial Nova" panose="020B0504020202020204" pitchFamily="34" charset="0"/>
              </a:rPr>
              <a:t>  </a:t>
            </a:r>
            <a:r>
              <a:rPr kumimoji="0" lang="es-MX" altLang="es-MX" sz="3300" b="0" i="0" u="none" strike="noStrike" cap="none" normalizeH="0" baseline="0" dirty="0">
                <a:ln>
                  <a:noFill/>
                </a:ln>
                <a:solidFill>
                  <a:schemeClr val="tx1"/>
                </a:solidFill>
                <a:effectLst/>
                <a:latin typeface="Arial Nova" panose="020B0504020202020204" pitchFamily="34" charset="0"/>
              </a:rPr>
              <a:t>                                                     </a:t>
            </a:r>
            <a:r>
              <a:rPr kumimoji="0" lang="es-MX" altLang="es-MX" sz="1800" b="0" i="0" u="none" strike="noStrike" cap="none" normalizeH="0" baseline="0" dirty="0">
                <a:ln>
                  <a:noFill/>
                </a:ln>
                <a:solidFill>
                  <a:schemeClr val="tx1"/>
                </a:solidFill>
                <a:effectLst/>
                <a:latin typeface="Arial Nova" panose="020B0504020202020204" pitchFamily="34" charset="0"/>
              </a:rPr>
              <a:t> </a:t>
            </a:r>
          </a:p>
        </p:txBody>
      </p:sp>
      <p:pic>
        <p:nvPicPr>
          <p:cNvPr id="5122" name="Picture 2">
            <a:extLst>
              <a:ext uri="{FF2B5EF4-FFF2-40B4-BE49-F238E27FC236}">
                <a16:creationId xmlns:a16="http://schemas.microsoft.com/office/drawing/2014/main" id="{8B43B8C7-AD62-47B8-8AAD-B0E24BC6FD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17190" y="3891996"/>
            <a:ext cx="6086475" cy="523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8310064"/>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5122"/>
                                        </p:tgtEl>
                                        <p:attrNameLst>
                                          <p:attrName>style.visibility</p:attrName>
                                        </p:attrNameLst>
                                      </p:cBhvr>
                                      <p:to>
                                        <p:strVal val="visible"/>
                                      </p:to>
                                    </p:set>
                                    <p:animEffect transition="in" filter="circle(in)">
                                      <p:cBhvr>
                                        <p:cTn id="7" dur="2000"/>
                                        <p:tgtEl>
                                          <p:spTgt spid="5122"/>
                                        </p:tgtEl>
                                      </p:cBhvr>
                                    </p:animEffect>
                                  </p:childTnLst>
                                </p:cTn>
                              </p:par>
                              <p:par>
                                <p:cTn id="8" presetID="6" presetClass="entr" presetSubtype="16"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circle(in)">
                                      <p:cBhvr>
                                        <p:cTn id="10"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lementos multimedia en línea 1" title="Determinaciￃﾳn del tamaￃﾱo de la planta.">
            <a:hlinkClick r:id="" action="ppaction://media"/>
            <a:extLst>
              <a:ext uri="{FF2B5EF4-FFF2-40B4-BE49-F238E27FC236}">
                <a16:creationId xmlns:a16="http://schemas.microsoft.com/office/drawing/2014/main" id="{B063AB21-CCBC-4DF7-9FB6-3A13A588ED67}"/>
              </a:ext>
            </a:extLst>
          </p:cNvPr>
          <p:cNvPicPr>
            <a:picLocks noRot="1" noChangeAspect="1"/>
          </p:cNvPicPr>
          <p:nvPr>
            <a:videoFile r:link="rId1"/>
          </p:nvPr>
        </p:nvPicPr>
        <p:blipFill>
          <a:blip r:embed="rId3"/>
          <a:stretch>
            <a:fillRect/>
          </a:stretch>
        </p:blipFill>
        <p:spPr>
          <a:xfrm>
            <a:off x="2796209" y="2272520"/>
            <a:ext cx="6096000" cy="3429000"/>
          </a:xfrm>
          <a:prstGeom prst="rect">
            <a:avLst/>
          </a:prstGeom>
        </p:spPr>
      </p:pic>
      <p:sp>
        <p:nvSpPr>
          <p:cNvPr id="3" name="CuadroTexto 2">
            <a:extLst>
              <a:ext uri="{FF2B5EF4-FFF2-40B4-BE49-F238E27FC236}">
                <a16:creationId xmlns:a16="http://schemas.microsoft.com/office/drawing/2014/main" id="{3B2CDB01-C790-4533-B312-06F579735762}"/>
              </a:ext>
            </a:extLst>
          </p:cNvPr>
          <p:cNvSpPr txBox="1"/>
          <p:nvPr/>
        </p:nvSpPr>
        <p:spPr>
          <a:xfrm>
            <a:off x="2696817" y="957698"/>
            <a:ext cx="6798365" cy="646331"/>
          </a:xfrm>
          <a:prstGeom prst="rect">
            <a:avLst/>
          </a:prstGeom>
          <a:noFill/>
        </p:spPr>
        <p:txBody>
          <a:bodyPr wrap="square" rtlCol="0">
            <a:spAutoFit/>
          </a:bodyPr>
          <a:lstStyle/>
          <a:p>
            <a:pPr algn="ctr"/>
            <a:r>
              <a:rPr lang="es-MX" sz="3600" dirty="0">
                <a:solidFill>
                  <a:schemeClr val="tx1"/>
                </a:solidFill>
                <a:latin typeface="Script MT Bold" panose="03040602040607080904" pitchFamily="66" charset="0"/>
                <a:ea typeface="Tahoma" panose="020B0604030504040204" pitchFamily="34" charset="0"/>
                <a:cs typeface="Tahoma" panose="020B0604030504040204" pitchFamily="34" charset="0"/>
              </a:rPr>
              <a:t>Determinación del tamaño optimo </a:t>
            </a:r>
          </a:p>
        </p:txBody>
      </p:sp>
    </p:spTree>
    <p:extLst>
      <p:ext uri="{BB962C8B-B14F-4D97-AF65-F5344CB8AC3E}">
        <p14:creationId xmlns:p14="http://schemas.microsoft.com/office/powerpoint/2010/main" val="22162840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500" fill="hold"/>
                                        <p:tgtEl>
                                          <p:spTgt spid="3"/>
                                        </p:tgtEl>
                                        <p:attrNameLst>
                                          <p:attrName>ppt_w</p:attrName>
                                        </p:attrNameLst>
                                      </p:cBhvr>
                                      <p:tavLst>
                                        <p:tav tm="0">
                                          <p:val>
                                            <p:fltVal val="0"/>
                                          </p:val>
                                        </p:tav>
                                        <p:tav tm="100000">
                                          <p:val>
                                            <p:strVal val="#ppt_w"/>
                                          </p:val>
                                        </p:tav>
                                      </p:tavLst>
                                    </p:anim>
                                    <p:anim calcmode="lin" valueType="num">
                                      <p:cBhvr>
                                        <p:cTn id="13" dur="500" fill="hold"/>
                                        <p:tgtEl>
                                          <p:spTgt spid="3"/>
                                        </p:tgtEl>
                                        <p:attrNameLst>
                                          <p:attrName>ppt_h</p:attrName>
                                        </p:attrNameLst>
                                      </p:cBhvr>
                                      <p:tavLst>
                                        <p:tav tm="0">
                                          <p:val>
                                            <p:fltVal val="0"/>
                                          </p:val>
                                        </p:tav>
                                        <p:tav tm="100000">
                                          <p:val>
                                            <p:strVal val="#ppt_h"/>
                                          </p:val>
                                        </p:tav>
                                      </p:tavLst>
                                    </p:anim>
                                    <p:animEffect transition="in" filter="fade">
                                      <p:cBhvr>
                                        <p:cTn id="14"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5" fill="hold" display="0">
                  <p:stCondLst>
                    <p:cond delay="indefinite"/>
                  </p:stCondLst>
                </p:cTn>
                <p:tgtEl>
                  <p:spTgt spid="2"/>
                </p:tgtEl>
              </p:cMediaNode>
            </p:video>
          </p:childTnLst>
        </p:cTn>
      </p:par>
    </p:tnLst>
    <p:bldLst>
      <p:bldP spid="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53B400C9-16E8-407D-AFC3-BE32061DB993}"/>
              </a:ext>
            </a:extLst>
          </p:cNvPr>
          <p:cNvSpPr/>
          <p:nvPr/>
        </p:nvSpPr>
        <p:spPr>
          <a:xfrm>
            <a:off x="3943808" y="2875002"/>
            <a:ext cx="4304383" cy="1107996"/>
          </a:xfrm>
          <a:prstGeom prst="rect">
            <a:avLst/>
          </a:prstGeom>
        </p:spPr>
        <p:txBody>
          <a:bodyPr wrap="none">
            <a:spAutoFit/>
          </a:bodyPr>
          <a:lstStyle/>
          <a:p>
            <a:pPr algn="ctr"/>
            <a:r>
              <a:rPr lang="es-MX" sz="6600" dirty="0">
                <a:solidFill>
                  <a:schemeClr val="bg1"/>
                </a:solidFill>
                <a:latin typeface="Pristina" panose="03060402040406080204" pitchFamily="66" charset="0"/>
              </a:rPr>
              <a:t>Materia prima</a:t>
            </a:r>
            <a:endParaRPr lang="es-MX" sz="6600" dirty="0">
              <a:solidFill>
                <a:schemeClr val="bg1"/>
              </a:solidFill>
              <a:effectLst/>
              <a:latin typeface="Pristina" panose="03060402040406080204" pitchFamily="66" charset="0"/>
            </a:endParaRPr>
          </a:p>
        </p:txBody>
      </p:sp>
    </p:spTree>
    <p:extLst>
      <p:ext uri="{BB962C8B-B14F-4D97-AF65-F5344CB8AC3E}">
        <p14:creationId xmlns:p14="http://schemas.microsoft.com/office/powerpoint/2010/main" val="3313014376"/>
      </p:ext>
    </p:extLst>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296D1112-371A-4605-AAA1-05A71FB6128B}"/>
              </a:ext>
            </a:extLst>
          </p:cNvPr>
          <p:cNvSpPr/>
          <p:nvPr/>
        </p:nvSpPr>
        <p:spPr>
          <a:xfrm>
            <a:off x="5844209" y="593615"/>
            <a:ext cx="5711687" cy="5909310"/>
          </a:xfrm>
          <a:prstGeom prst="rect">
            <a:avLst/>
          </a:prstGeom>
        </p:spPr>
        <p:txBody>
          <a:bodyPr wrap="square">
            <a:spAutoFit/>
          </a:bodyPr>
          <a:lstStyle/>
          <a:p>
            <a:r>
              <a:rPr lang="es-ES" sz="3600" b="0" i="0" u="none" strike="noStrike" dirty="0">
                <a:solidFill>
                  <a:schemeClr val="tx2">
                    <a:lumMod val="60000"/>
                    <a:lumOff val="40000"/>
                  </a:schemeClr>
                </a:solidFill>
                <a:effectLst/>
                <a:latin typeface="Rockwell" panose="02060603020205020403" pitchFamily="18" charset="0"/>
              </a:rPr>
              <a:t>Concepto y definición de materia prima.</a:t>
            </a:r>
          </a:p>
          <a:p>
            <a:endParaRPr lang="es-ES" sz="1800" dirty="0">
              <a:effectLst/>
              <a:latin typeface="Rockwell" panose="02060603020205020403" pitchFamily="18" charset="0"/>
            </a:endParaRPr>
          </a:p>
          <a:p>
            <a:pPr marL="285750" indent="-285750" fontAlgn="base">
              <a:buClr>
                <a:schemeClr val="tx1">
                  <a:lumMod val="95000"/>
                </a:schemeClr>
              </a:buClr>
              <a:buFont typeface="Rockwell" panose="02060603020205020403" pitchFamily="18" charset="0"/>
              <a:buChar char="‡"/>
            </a:pPr>
            <a:r>
              <a:rPr lang="es-ES" sz="1800" dirty="0">
                <a:solidFill>
                  <a:schemeClr val="tx1"/>
                </a:solidFill>
                <a:latin typeface="Rockwell" panose="02060603020205020403" pitchFamily="18" charset="0"/>
              </a:rPr>
              <a:t>Se define como materia prima todos los elementos que se incluyen en la elaboración de un producto. La materia prima es todo aquel elemento que se transforma e incorpora en un producto final. Un producto terminado tiene incluido una serie de elementos y subproductos, que mediante un proceso de transformación permitieron la confección del producto final.</a:t>
            </a:r>
          </a:p>
          <a:p>
            <a:pPr fontAlgn="base">
              <a:buClr>
                <a:schemeClr val="tx1">
                  <a:lumMod val="95000"/>
                </a:schemeClr>
              </a:buClr>
            </a:pPr>
            <a:endParaRPr lang="es-ES" sz="1800" dirty="0">
              <a:solidFill>
                <a:schemeClr val="tx1"/>
              </a:solidFill>
              <a:latin typeface="Rockwell" panose="02060603020205020403" pitchFamily="18" charset="0"/>
            </a:endParaRPr>
          </a:p>
          <a:p>
            <a:pPr fontAlgn="base">
              <a:buClr>
                <a:schemeClr val="tx1">
                  <a:lumMod val="95000"/>
                </a:schemeClr>
              </a:buClr>
            </a:pPr>
            <a:endParaRPr lang="es-ES" sz="1800" dirty="0">
              <a:solidFill>
                <a:schemeClr val="tx1"/>
              </a:solidFill>
              <a:latin typeface="Rockwell" panose="02060603020205020403" pitchFamily="18" charset="0"/>
            </a:endParaRPr>
          </a:p>
          <a:p>
            <a:pPr marL="285750" indent="-285750" fontAlgn="base">
              <a:buClr>
                <a:schemeClr val="tx1">
                  <a:lumMod val="95000"/>
                </a:schemeClr>
              </a:buClr>
              <a:buFont typeface="Rockwell" panose="02060603020205020403" pitchFamily="18" charset="0"/>
              <a:buChar char="‡"/>
            </a:pPr>
            <a:r>
              <a:rPr lang="es-ES" sz="1800" dirty="0">
                <a:solidFill>
                  <a:schemeClr val="tx1"/>
                </a:solidFill>
                <a:latin typeface="Rockwell" panose="02060603020205020403" pitchFamily="18" charset="0"/>
              </a:rPr>
              <a:t>La materia prima es utilizada </a:t>
            </a:r>
            <a:r>
              <a:rPr lang="es-ES" sz="1800" b="1" dirty="0">
                <a:solidFill>
                  <a:schemeClr val="tx1"/>
                </a:solidFill>
                <a:latin typeface="Rockwell" panose="02060603020205020403" pitchFamily="18" charset="0"/>
              </a:rPr>
              <a:t>principalmente en las empresas industriales</a:t>
            </a:r>
            <a:r>
              <a:rPr lang="es-ES" sz="1800" dirty="0">
                <a:solidFill>
                  <a:schemeClr val="tx1"/>
                </a:solidFill>
                <a:latin typeface="Rockwell" panose="02060603020205020403" pitchFamily="18" charset="0"/>
              </a:rPr>
              <a:t> que son las que fabrican un producto. Las empresas comerciales manejan mercancías, son las encargadas de comercializar los productos que las empresas industriales fabrican.</a:t>
            </a:r>
          </a:p>
        </p:txBody>
      </p:sp>
      <p:pic>
        <p:nvPicPr>
          <p:cNvPr id="3" name="Imagen 2">
            <a:extLst>
              <a:ext uri="{FF2B5EF4-FFF2-40B4-BE49-F238E27FC236}">
                <a16:creationId xmlns:a16="http://schemas.microsoft.com/office/drawing/2014/main" id="{F64608AD-19E6-4855-9FBE-C33367164D48}"/>
              </a:ext>
            </a:extLst>
          </p:cNvPr>
          <p:cNvPicPr>
            <a:picLocks noChangeAspect="1"/>
          </p:cNvPicPr>
          <p:nvPr/>
        </p:nvPicPr>
        <p:blipFill>
          <a:blip r:embed="rId2"/>
          <a:stretch>
            <a:fillRect/>
          </a:stretch>
        </p:blipFill>
        <p:spPr>
          <a:xfrm>
            <a:off x="768626" y="1881809"/>
            <a:ext cx="4763213" cy="2789583"/>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spTree>
    <p:extLst>
      <p:ext uri="{BB962C8B-B14F-4D97-AF65-F5344CB8AC3E}">
        <p14:creationId xmlns:p14="http://schemas.microsoft.com/office/powerpoint/2010/main" val="14177718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p:cTn id="13" dur="1000" fill="hold"/>
                                        <p:tgtEl>
                                          <p:spTgt spid="2"/>
                                        </p:tgtEl>
                                        <p:attrNameLst>
                                          <p:attrName>ppt_w</p:attrName>
                                        </p:attrNameLst>
                                      </p:cBhvr>
                                      <p:tavLst>
                                        <p:tav tm="0">
                                          <p:val>
                                            <p:fltVal val="0"/>
                                          </p:val>
                                        </p:tav>
                                        <p:tav tm="100000">
                                          <p:val>
                                            <p:strVal val="#ppt_w"/>
                                          </p:val>
                                        </p:tav>
                                      </p:tavLst>
                                    </p:anim>
                                    <p:anim calcmode="lin" valueType="num">
                                      <p:cBhvr>
                                        <p:cTn id="14" dur="1000" fill="hold"/>
                                        <p:tgtEl>
                                          <p:spTgt spid="2"/>
                                        </p:tgtEl>
                                        <p:attrNameLst>
                                          <p:attrName>ppt_h</p:attrName>
                                        </p:attrNameLst>
                                      </p:cBhvr>
                                      <p:tavLst>
                                        <p:tav tm="0">
                                          <p:val>
                                            <p:fltVal val="0"/>
                                          </p:val>
                                        </p:tav>
                                        <p:tav tm="100000">
                                          <p:val>
                                            <p:strVal val="#ppt_h"/>
                                          </p:val>
                                        </p:tav>
                                      </p:tavLst>
                                    </p:anim>
                                    <p:anim calcmode="lin" valueType="num">
                                      <p:cBhvr>
                                        <p:cTn id="15" dur="1000" fill="hold"/>
                                        <p:tgtEl>
                                          <p:spTgt spid="2"/>
                                        </p:tgtEl>
                                        <p:attrNameLst>
                                          <p:attrName>style.rotation</p:attrName>
                                        </p:attrNameLst>
                                      </p:cBhvr>
                                      <p:tavLst>
                                        <p:tav tm="0">
                                          <p:val>
                                            <p:fltVal val="90"/>
                                          </p:val>
                                        </p:tav>
                                        <p:tav tm="100000">
                                          <p:val>
                                            <p:fltVal val="0"/>
                                          </p:val>
                                        </p:tav>
                                      </p:tavLst>
                                    </p:anim>
                                    <p:animEffect transition="in" filter="fade">
                                      <p:cBhvr>
                                        <p:cTn id="16"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F19BAF3-7E20-4B9D-B544-BABAEEA1FA7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1" name="Picture 10">
            <a:extLst>
              <a:ext uri="{FF2B5EF4-FFF2-40B4-BE49-F238E27FC236}">
                <a16:creationId xmlns:a16="http://schemas.microsoft.com/office/drawing/2014/main" id="{950648F4-ABCD-4DF0-8641-76CFB235472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3" name="Oval 12">
            <a:extLst>
              <a:ext uri="{FF2B5EF4-FFF2-40B4-BE49-F238E27FC236}">
                <a16:creationId xmlns:a16="http://schemas.microsoft.com/office/drawing/2014/main" id="{989BE678-777B-482A-A616-FEDC47B162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5" name="Picture 14">
            <a:extLst>
              <a:ext uri="{FF2B5EF4-FFF2-40B4-BE49-F238E27FC236}">
                <a16:creationId xmlns:a16="http://schemas.microsoft.com/office/drawing/2014/main" id="{CF1EB4BD-9C7E-4AA3-9681-C7EB0DA625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7" name="Picture 16">
            <a:extLst>
              <a:ext uri="{FF2B5EF4-FFF2-40B4-BE49-F238E27FC236}">
                <a16:creationId xmlns:a16="http://schemas.microsoft.com/office/drawing/2014/main" id="{94AAE3AA-3759-4D28-B0EF-575F25A514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9" name="Rectangle 18">
            <a:extLst>
              <a:ext uri="{FF2B5EF4-FFF2-40B4-BE49-F238E27FC236}">
                <a16:creationId xmlns:a16="http://schemas.microsoft.com/office/drawing/2014/main" id="{D28BE0C3-2102-4820-B88B-A448B184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1" name="Rectangle 20">
            <a:extLst>
              <a:ext uri="{FF2B5EF4-FFF2-40B4-BE49-F238E27FC236}">
                <a16:creationId xmlns:a16="http://schemas.microsoft.com/office/drawing/2014/main" id="{C8A3C342-1D03-412F-8DD3-BF519E8E0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Rectángulo 1">
            <a:extLst>
              <a:ext uri="{FF2B5EF4-FFF2-40B4-BE49-F238E27FC236}">
                <a16:creationId xmlns:a16="http://schemas.microsoft.com/office/drawing/2014/main" id="{CF23B88B-6328-4E9E-8B86-B430E67EA019}"/>
              </a:ext>
            </a:extLst>
          </p:cNvPr>
          <p:cNvSpPr/>
          <p:nvPr/>
        </p:nvSpPr>
        <p:spPr>
          <a:xfrm>
            <a:off x="564540" y="834611"/>
            <a:ext cx="4964079" cy="2040417"/>
          </a:xfrm>
          <a:prstGeom prst="rect">
            <a:avLst/>
          </a:prstGeom>
        </p:spPr>
        <p:txBody>
          <a:bodyPr vert="horz" lIns="91440" tIns="45720" rIns="91440" bIns="45720" rtlCol="0" anchor="t">
            <a:normAutofit/>
          </a:bodyPr>
          <a:lstStyle/>
          <a:p>
            <a:pPr defTabSz="457200" fontAlgn="base">
              <a:lnSpc>
                <a:spcPct val="90000"/>
              </a:lnSpc>
              <a:spcBef>
                <a:spcPct val="0"/>
              </a:spcBef>
              <a:spcAft>
                <a:spcPts val="600"/>
              </a:spcAft>
            </a:pPr>
            <a:r>
              <a:rPr lang="en-US" sz="2800" kern="1200" dirty="0">
                <a:solidFill>
                  <a:srgbClr val="EBEBEB"/>
                </a:solidFill>
                <a:latin typeface="STFangsong" panose="02010600040101010101" pitchFamily="2" charset="-122"/>
                <a:ea typeface="STFangsong" panose="02010600040101010101" pitchFamily="2" charset="-122"/>
                <a:cs typeface="+mj-cs"/>
              </a:rPr>
              <a:t>La </a:t>
            </a:r>
            <a:r>
              <a:rPr lang="en-US" sz="2800" kern="1200" dirty="0" err="1">
                <a:solidFill>
                  <a:srgbClr val="EBEBEB"/>
                </a:solidFill>
                <a:latin typeface="STFangsong" panose="02010600040101010101" pitchFamily="2" charset="-122"/>
                <a:ea typeface="STFangsong" panose="02010600040101010101" pitchFamily="2" charset="-122"/>
                <a:cs typeface="+mj-cs"/>
              </a:rPr>
              <a:t>materia</a:t>
            </a:r>
            <a:r>
              <a:rPr lang="en-US" sz="2800" kern="1200" dirty="0">
                <a:solidFill>
                  <a:srgbClr val="EBEBEB"/>
                </a:solidFill>
                <a:latin typeface="STFangsong" panose="02010600040101010101" pitchFamily="2" charset="-122"/>
                <a:ea typeface="STFangsong" panose="02010600040101010101" pitchFamily="2" charset="-122"/>
                <a:cs typeface="+mj-cs"/>
              </a:rPr>
              <a:t> prima debe ser </a:t>
            </a:r>
            <a:r>
              <a:rPr lang="en-US" sz="2800" kern="1200" dirty="0" err="1">
                <a:solidFill>
                  <a:srgbClr val="EBEBEB"/>
                </a:solidFill>
                <a:latin typeface="STFangsong" panose="02010600040101010101" pitchFamily="2" charset="-122"/>
                <a:ea typeface="STFangsong" panose="02010600040101010101" pitchFamily="2" charset="-122"/>
                <a:cs typeface="+mj-cs"/>
              </a:rPr>
              <a:t>perfectamente</a:t>
            </a:r>
            <a:r>
              <a:rPr lang="en-US" sz="2800" kern="1200" dirty="0">
                <a:solidFill>
                  <a:srgbClr val="EBEBEB"/>
                </a:solidFill>
                <a:latin typeface="STFangsong" panose="02010600040101010101" pitchFamily="2" charset="-122"/>
                <a:ea typeface="STFangsong" panose="02010600040101010101" pitchFamily="2" charset="-122"/>
                <a:cs typeface="+mj-cs"/>
              </a:rPr>
              <a:t> </a:t>
            </a:r>
            <a:r>
              <a:rPr lang="en-US" sz="2800" kern="1200" dirty="0" err="1">
                <a:solidFill>
                  <a:srgbClr val="EBEBEB"/>
                </a:solidFill>
                <a:latin typeface="STFangsong" panose="02010600040101010101" pitchFamily="2" charset="-122"/>
                <a:ea typeface="STFangsong" panose="02010600040101010101" pitchFamily="2" charset="-122"/>
                <a:cs typeface="+mj-cs"/>
              </a:rPr>
              <a:t>identificable</a:t>
            </a:r>
            <a:r>
              <a:rPr lang="en-US" sz="2800" kern="1200" dirty="0">
                <a:solidFill>
                  <a:srgbClr val="EBEBEB"/>
                </a:solidFill>
                <a:latin typeface="STFangsong" panose="02010600040101010101" pitchFamily="2" charset="-122"/>
                <a:ea typeface="STFangsong" panose="02010600040101010101" pitchFamily="2" charset="-122"/>
                <a:cs typeface="+mj-cs"/>
              </a:rPr>
              <a:t> y </a:t>
            </a:r>
            <a:r>
              <a:rPr lang="en-US" sz="2800" kern="1200" dirty="0" err="1">
                <a:solidFill>
                  <a:srgbClr val="EBEBEB"/>
                </a:solidFill>
                <a:latin typeface="STFangsong" panose="02010600040101010101" pitchFamily="2" charset="-122"/>
                <a:ea typeface="STFangsong" panose="02010600040101010101" pitchFamily="2" charset="-122"/>
                <a:cs typeface="+mj-cs"/>
              </a:rPr>
              <a:t>medibles</a:t>
            </a:r>
            <a:r>
              <a:rPr lang="en-US" sz="2800" kern="1200" dirty="0">
                <a:solidFill>
                  <a:srgbClr val="EBEBEB"/>
                </a:solidFill>
                <a:latin typeface="STFangsong" panose="02010600040101010101" pitchFamily="2" charset="-122"/>
                <a:ea typeface="STFangsong" panose="02010600040101010101" pitchFamily="2" charset="-122"/>
                <a:cs typeface="+mj-cs"/>
              </a:rPr>
              <a:t>, para </a:t>
            </a:r>
            <a:r>
              <a:rPr lang="en-US" sz="2800" kern="1200" dirty="0" err="1">
                <a:solidFill>
                  <a:srgbClr val="EBEBEB"/>
                </a:solidFill>
                <a:latin typeface="STFangsong" panose="02010600040101010101" pitchFamily="2" charset="-122"/>
                <a:ea typeface="STFangsong" panose="02010600040101010101" pitchFamily="2" charset="-122"/>
                <a:cs typeface="+mj-cs"/>
              </a:rPr>
              <a:t>poder</a:t>
            </a:r>
            <a:r>
              <a:rPr lang="en-US" sz="2800" kern="1200" dirty="0">
                <a:solidFill>
                  <a:srgbClr val="EBEBEB"/>
                </a:solidFill>
                <a:latin typeface="STFangsong" panose="02010600040101010101" pitchFamily="2" charset="-122"/>
                <a:ea typeface="STFangsong" panose="02010600040101010101" pitchFamily="2" charset="-122"/>
                <a:cs typeface="+mj-cs"/>
              </a:rPr>
              <a:t> </a:t>
            </a:r>
            <a:r>
              <a:rPr lang="en-US" sz="2800" kern="1200" dirty="0" err="1">
                <a:solidFill>
                  <a:srgbClr val="EBEBEB"/>
                </a:solidFill>
                <a:latin typeface="STFangsong" panose="02010600040101010101" pitchFamily="2" charset="-122"/>
                <a:ea typeface="STFangsong" panose="02010600040101010101" pitchFamily="2" charset="-122"/>
                <a:cs typeface="+mj-cs"/>
              </a:rPr>
              <a:t>determinar</a:t>
            </a:r>
            <a:r>
              <a:rPr lang="en-US" sz="2800" kern="1200" dirty="0">
                <a:solidFill>
                  <a:srgbClr val="EBEBEB"/>
                </a:solidFill>
                <a:latin typeface="STFangsong" panose="02010600040101010101" pitchFamily="2" charset="-122"/>
                <a:ea typeface="STFangsong" panose="02010600040101010101" pitchFamily="2" charset="-122"/>
                <a:cs typeface="+mj-cs"/>
              </a:rPr>
              <a:t> tanto el </a:t>
            </a:r>
            <a:r>
              <a:rPr lang="en-US" sz="2800" kern="1200" dirty="0" err="1">
                <a:solidFill>
                  <a:srgbClr val="EBEBEB"/>
                </a:solidFill>
                <a:latin typeface="STFangsong" panose="02010600040101010101" pitchFamily="2" charset="-122"/>
                <a:ea typeface="STFangsong" panose="02010600040101010101" pitchFamily="2" charset="-122"/>
                <a:cs typeface="+mj-cs"/>
              </a:rPr>
              <a:t>costo</a:t>
            </a:r>
            <a:r>
              <a:rPr lang="en-US" sz="2800" kern="1200" dirty="0">
                <a:solidFill>
                  <a:srgbClr val="EBEBEB"/>
                </a:solidFill>
                <a:latin typeface="STFangsong" panose="02010600040101010101" pitchFamily="2" charset="-122"/>
                <a:ea typeface="STFangsong" panose="02010600040101010101" pitchFamily="2" charset="-122"/>
                <a:cs typeface="+mj-cs"/>
              </a:rPr>
              <a:t> final de </a:t>
            </a:r>
            <a:r>
              <a:rPr lang="en-US" sz="2800" kern="1200" dirty="0" err="1">
                <a:solidFill>
                  <a:srgbClr val="EBEBEB"/>
                </a:solidFill>
                <a:latin typeface="STFangsong" panose="02010600040101010101" pitchFamily="2" charset="-122"/>
                <a:ea typeface="STFangsong" panose="02010600040101010101" pitchFamily="2" charset="-122"/>
                <a:cs typeface="+mj-cs"/>
              </a:rPr>
              <a:t>producto</a:t>
            </a:r>
            <a:r>
              <a:rPr lang="en-US" sz="2800" kern="1200" dirty="0">
                <a:solidFill>
                  <a:srgbClr val="EBEBEB"/>
                </a:solidFill>
                <a:latin typeface="STFangsong" panose="02010600040101010101" pitchFamily="2" charset="-122"/>
                <a:ea typeface="STFangsong" panose="02010600040101010101" pitchFamily="2" charset="-122"/>
                <a:cs typeface="+mj-cs"/>
              </a:rPr>
              <a:t> </a:t>
            </a:r>
            <a:r>
              <a:rPr lang="en-US" sz="2800" kern="1200" dirty="0" err="1">
                <a:solidFill>
                  <a:srgbClr val="EBEBEB"/>
                </a:solidFill>
                <a:latin typeface="STFangsong" panose="02010600040101010101" pitchFamily="2" charset="-122"/>
                <a:ea typeface="STFangsong" panose="02010600040101010101" pitchFamily="2" charset="-122"/>
                <a:cs typeface="+mj-cs"/>
              </a:rPr>
              <a:t>como</a:t>
            </a:r>
            <a:r>
              <a:rPr lang="en-US" sz="2800" kern="1200" dirty="0">
                <a:solidFill>
                  <a:srgbClr val="EBEBEB"/>
                </a:solidFill>
                <a:latin typeface="STFangsong" panose="02010600040101010101" pitchFamily="2" charset="-122"/>
                <a:ea typeface="STFangsong" panose="02010600040101010101" pitchFamily="2" charset="-122"/>
                <a:cs typeface="+mj-cs"/>
              </a:rPr>
              <a:t> </a:t>
            </a:r>
            <a:r>
              <a:rPr lang="en-US" sz="2800" kern="1200" dirty="0" err="1">
                <a:solidFill>
                  <a:srgbClr val="EBEBEB"/>
                </a:solidFill>
                <a:latin typeface="STFangsong" panose="02010600040101010101" pitchFamily="2" charset="-122"/>
                <a:ea typeface="STFangsong" panose="02010600040101010101" pitchFamily="2" charset="-122"/>
                <a:cs typeface="+mj-cs"/>
              </a:rPr>
              <a:t>su</a:t>
            </a:r>
            <a:r>
              <a:rPr lang="en-US" sz="2800" kern="1200" dirty="0">
                <a:solidFill>
                  <a:srgbClr val="EBEBEB"/>
                </a:solidFill>
                <a:latin typeface="STFangsong" panose="02010600040101010101" pitchFamily="2" charset="-122"/>
                <a:ea typeface="STFangsong" panose="02010600040101010101" pitchFamily="2" charset="-122"/>
                <a:cs typeface="+mj-cs"/>
              </a:rPr>
              <a:t> </a:t>
            </a:r>
            <a:r>
              <a:rPr lang="en-US" sz="2800" kern="1200" dirty="0" err="1">
                <a:solidFill>
                  <a:srgbClr val="EBEBEB"/>
                </a:solidFill>
                <a:latin typeface="STFangsong" panose="02010600040101010101" pitchFamily="2" charset="-122"/>
                <a:ea typeface="STFangsong" panose="02010600040101010101" pitchFamily="2" charset="-122"/>
                <a:cs typeface="+mj-cs"/>
              </a:rPr>
              <a:t>composición</a:t>
            </a:r>
            <a:r>
              <a:rPr lang="en-US" sz="2800" kern="1200" dirty="0">
                <a:solidFill>
                  <a:srgbClr val="EBEBEB"/>
                </a:solidFill>
                <a:latin typeface="STFangsong" panose="02010600040101010101" pitchFamily="2" charset="-122"/>
                <a:ea typeface="STFangsong" panose="02010600040101010101" pitchFamily="2" charset="-122"/>
                <a:cs typeface="+mj-cs"/>
              </a:rPr>
              <a:t>.</a:t>
            </a:r>
          </a:p>
        </p:txBody>
      </p:sp>
      <p:sp>
        <p:nvSpPr>
          <p:cNvPr id="3" name="Rectángulo 2">
            <a:extLst>
              <a:ext uri="{FF2B5EF4-FFF2-40B4-BE49-F238E27FC236}">
                <a16:creationId xmlns:a16="http://schemas.microsoft.com/office/drawing/2014/main" id="{F0F922A5-7BEB-4F59-957C-117B9C4DC12E}"/>
              </a:ext>
            </a:extLst>
          </p:cNvPr>
          <p:cNvSpPr/>
          <p:nvPr/>
        </p:nvSpPr>
        <p:spPr>
          <a:xfrm>
            <a:off x="351067" y="3171357"/>
            <a:ext cx="6188189" cy="3785419"/>
          </a:xfrm>
          <a:prstGeom prst="rect">
            <a:avLst/>
          </a:prstGeom>
        </p:spPr>
        <p:txBody>
          <a:bodyPr vert="horz" lIns="91440" tIns="45720" rIns="91440" bIns="45720" rtlCol="0">
            <a:normAutofit/>
          </a:bodyPr>
          <a:lstStyle/>
          <a:p>
            <a:pPr defTabSz="457200" fontAlgn="base">
              <a:spcBef>
                <a:spcPts val="1000"/>
              </a:spcBef>
              <a:buClr>
                <a:schemeClr val="bg2">
                  <a:lumMod val="40000"/>
                  <a:lumOff val="60000"/>
                </a:schemeClr>
              </a:buClr>
              <a:buSzPct val="80000"/>
              <a:buFont typeface="Wingdings 3" charset="2"/>
              <a:buChar char=""/>
            </a:pPr>
            <a:endParaRPr lang="en-US" sz="2400" kern="1200" dirty="0">
              <a:solidFill>
                <a:srgbClr val="FFFFFF"/>
              </a:solidFill>
              <a:latin typeface="STFangsong" panose="02010600040101010101" pitchFamily="2" charset="-122"/>
              <a:ea typeface="STFangsong" panose="02010600040101010101" pitchFamily="2" charset="-122"/>
              <a:cs typeface="+mj-cs"/>
            </a:endParaRPr>
          </a:p>
          <a:p>
            <a:pPr defTabSz="457200" fontAlgn="base">
              <a:spcBef>
                <a:spcPts val="1000"/>
              </a:spcBef>
              <a:buClr>
                <a:schemeClr val="bg2">
                  <a:lumMod val="40000"/>
                  <a:lumOff val="60000"/>
                </a:schemeClr>
              </a:buClr>
              <a:buSzPct val="80000"/>
            </a:pPr>
            <a:r>
              <a:rPr lang="en-US" sz="2400" kern="1200" dirty="0" err="1">
                <a:solidFill>
                  <a:srgbClr val="FFFFFF"/>
                </a:solidFill>
                <a:latin typeface="STFangsong" panose="02010600040101010101" pitchFamily="2" charset="-122"/>
                <a:ea typeface="STFangsong" panose="02010600040101010101" pitchFamily="2" charset="-122"/>
                <a:cs typeface="+mj-cs"/>
              </a:rPr>
              <a:t>En</a:t>
            </a:r>
            <a:r>
              <a:rPr lang="en-US" sz="2400" kern="1200" dirty="0">
                <a:solidFill>
                  <a:srgbClr val="FFFFFF"/>
                </a:solidFill>
                <a:latin typeface="STFangsong" panose="02010600040101010101" pitchFamily="2" charset="-122"/>
                <a:ea typeface="STFangsong" panose="02010600040101010101" pitchFamily="2" charset="-122"/>
                <a:cs typeface="+mj-cs"/>
              </a:rPr>
              <a:t> el </a:t>
            </a:r>
            <a:r>
              <a:rPr lang="en-US" sz="2400" kern="1200" dirty="0" err="1">
                <a:solidFill>
                  <a:srgbClr val="FFFFFF"/>
                </a:solidFill>
                <a:latin typeface="STFangsong" panose="02010600040101010101" pitchFamily="2" charset="-122"/>
                <a:ea typeface="STFangsong" panose="02010600040101010101" pitchFamily="2" charset="-122"/>
                <a:cs typeface="+mj-cs"/>
              </a:rPr>
              <a:t>manejo</a:t>
            </a:r>
            <a:r>
              <a:rPr lang="en-US" sz="2400" kern="1200" dirty="0">
                <a:solidFill>
                  <a:srgbClr val="FFFFFF"/>
                </a:solidFill>
                <a:latin typeface="STFangsong" panose="02010600040101010101" pitchFamily="2" charset="-122"/>
                <a:ea typeface="STFangsong" panose="02010600040101010101" pitchFamily="2" charset="-122"/>
                <a:cs typeface="+mj-cs"/>
              </a:rPr>
              <a:t> de los </a:t>
            </a:r>
            <a:r>
              <a:rPr lang="en-US" sz="2400" kern="1200" dirty="0" err="1">
                <a:solidFill>
                  <a:srgbClr val="FFFFFF"/>
                </a:solidFill>
                <a:latin typeface="STFangsong" panose="02010600040101010101" pitchFamily="2" charset="-122"/>
                <a:ea typeface="STFangsong" panose="02010600040101010101" pitchFamily="2" charset="-122"/>
                <a:cs typeface="+mj-cs"/>
              </a:rPr>
              <a:t>inventarios</a:t>
            </a:r>
            <a:r>
              <a:rPr lang="en-US" sz="2400" kern="1200" dirty="0">
                <a:solidFill>
                  <a:srgbClr val="FFFFFF"/>
                </a:solidFill>
                <a:latin typeface="STFangsong" panose="02010600040101010101" pitchFamily="2" charset="-122"/>
                <a:ea typeface="STFangsong" panose="02010600040101010101" pitchFamily="2" charset="-122"/>
                <a:cs typeface="+mj-cs"/>
              </a:rPr>
              <a:t>, que bien </a:t>
            </a:r>
            <a:r>
              <a:rPr lang="en-US" sz="2400" kern="1200" dirty="0" err="1">
                <a:solidFill>
                  <a:srgbClr val="FFFFFF"/>
                </a:solidFill>
                <a:latin typeface="STFangsong" panose="02010600040101010101" pitchFamily="2" charset="-122"/>
                <a:ea typeface="STFangsong" panose="02010600040101010101" pitchFamily="2" charset="-122"/>
                <a:cs typeface="+mj-cs"/>
              </a:rPr>
              <a:t>pueden</a:t>
            </a:r>
            <a:r>
              <a:rPr lang="en-US" sz="2400" kern="1200" dirty="0">
                <a:solidFill>
                  <a:srgbClr val="FFFFFF"/>
                </a:solidFill>
                <a:latin typeface="STFangsong" panose="02010600040101010101" pitchFamily="2" charset="-122"/>
                <a:ea typeface="STFangsong" panose="02010600040101010101" pitchFamily="2" charset="-122"/>
                <a:cs typeface="+mj-cs"/>
              </a:rPr>
              <a:t> ser </a:t>
            </a:r>
            <a:r>
              <a:rPr lang="en-US" sz="2400" kern="1200" dirty="0" err="1">
                <a:solidFill>
                  <a:srgbClr val="FFFFFF"/>
                </a:solidFill>
                <a:latin typeface="STFangsong" panose="02010600040101010101" pitchFamily="2" charset="-122"/>
                <a:ea typeface="STFangsong" panose="02010600040101010101" pitchFamily="2" charset="-122"/>
                <a:cs typeface="+mj-cs"/>
              </a:rPr>
              <a:t>inventarios</a:t>
            </a:r>
            <a:r>
              <a:rPr lang="en-US" sz="2400" kern="1200" dirty="0">
                <a:solidFill>
                  <a:srgbClr val="FFFFFF"/>
                </a:solidFill>
                <a:latin typeface="STFangsong" panose="02010600040101010101" pitchFamily="2" charset="-122"/>
                <a:ea typeface="STFangsong" panose="02010600040101010101" pitchFamily="2" charset="-122"/>
                <a:cs typeface="+mj-cs"/>
              </a:rPr>
              <a:t> de </a:t>
            </a:r>
            <a:r>
              <a:rPr lang="en-US" sz="2400" kern="1200" dirty="0" err="1">
                <a:solidFill>
                  <a:srgbClr val="FFFFFF"/>
                </a:solidFill>
                <a:latin typeface="STFangsong" panose="02010600040101010101" pitchFamily="2" charset="-122"/>
                <a:ea typeface="STFangsong" panose="02010600040101010101" pitchFamily="2" charset="-122"/>
                <a:cs typeface="+mj-cs"/>
              </a:rPr>
              <a:t>materias</a:t>
            </a:r>
            <a:r>
              <a:rPr lang="en-US" sz="2400" kern="1200" dirty="0">
                <a:solidFill>
                  <a:srgbClr val="FFFFFF"/>
                </a:solidFill>
                <a:latin typeface="STFangsong" panose="02010600040101010101" pitchFamily="2" charset="-122"/>
                <a:ea typeface="STFangsong" panose="02010600040101010101" pitchFamily="2" charset="-122"/>
                <a:cs typeface="+mj-cs"/>
              </a:rPr>
              <a:t> </a:t>
            </a:r>
            <a:r>
              <a:rPr lang="en-US" sz="2400" kern="1200" dirty="0" err="1">
                <a:solidFill>
                  <a:srgbClr val="FFFFFF"/>
                </a:solidFill>
                <a:latin typeface="STFangsong" panose="02010600040101010101" pitchFamily="2" charset="-122"/>
                <a:ea typeface="STFangsong" panose="02010600040101010101" pitchFamily="2" charset="-122"/>
                <a:cs typeface="+mj-cs"/>
              </a:rPr>
              <a:t>primas</a:t>
            </a:r>
            <a:r>
              <a:rPr lang="en-US" sz="2400" kern="1200" dirty="0">
                <a:solidFill>
                  <a:srgbClr val="FFFFFF"/>
                </a:solidFill>
                <a:latin typeface="STFangsong" panose="02010600040101010101" pitchFamily="2" charset="-122"/>
                <a:ea typeface="STFangsong" panose="02010600040101010101" pitchFamily="2" charset="-122"/>
                <a:cs typeface="+mj-cs"/>
              </a:rPr>
              <a:t>, </a:t>
            </a:r>
            <a:r>
              <a:rPr lang="en-US" sz="2400" kern="1200" dirty="0" err="1">
                <a:solidFill>
                  <a:srgbClr val="FFFFFF"/>
                </a:solidFill>
                <a:latin typeface="STFangsong" panose="02010600040101010101" pitchFamily="2" charset="-122"/>
                <a:ea typeface="STFangsong" panose="02010600040101010101" pitchFamily="2" charset="-122"/>
                <a:cs typeface="+mj-cs"/>
              </a:rPr>
              <a:t>inventarios</a:t>
            </a:r>
            <a:r>
              <a:rPr lang="en-US" sz="2400" kern="1200" dirty="0">
                <a:solidFill>
                  <a:srgbClr val="FFFFFF"/>
                </a:solidFill>
                <a:latin typeface="STFangsong" panose="02010600040101010101" pitchFamily="2" charset="-122"/>
                <a:ea typeface="STFangsong" panose="02010600040101010101" pitchFamily="2" charset="-122"/>
                <a:cs typeface="+mj-cs"/>
              </a:rPr>
              <a:t> de </a:t>
            </a:r>
            <a:r>
              <a:rPr lang="en-US" sz="2400" kern="1200" dirty="0" err="1">
                <a:solidFill>
                  <a:srgbClr val="FFFFFF"/>
                </a:solidFill>
                <a:latin typeface="STFangsong" panose="02010600040101010101" pitchFamily="2" charset="-122"/>
                <a:ea typeface="STFangsong" panose="02010600040101010101" pitchFamily="2" charset="-122"/>
                <a:cs typeface="+mj-cs"/>
              </a:rPr>
              <a:t>productos</a:t>
            </a:r>
            <a:r>
              <a:rPr lang="en-US" sz="2400" kern="1200" dirty="0">
                <a:solidFill>
                  <a:srgbClr val="FFFFFF"/>
                </a:solidFill>
                <a:latin typeface="STFangsong" panose="02010600040101010101" pitchFamily="2" charset="-122"/>
                <a:ea typeface="STFangsong" panose="02010600040101010101" pitchFamily="2" charset="-122"/>
                <a:cs typeface="+mj-cs"/>
              </a:rPr>
              <a:t> </a:t>
            </a:r>
            <a:r>
              <a:rPr lang="en-US" sz="2400" kern="1200" dirty="0" err="1">
                <a:solidFill>
                  <a:srgbClr val="FFFFFF"/>
                </a:solidFill>
                <a:latin typeface="STFangsong" panose="02010600040101010101" pitchFamily="2" charset="-122"/>
                <a:ea typeface="STFangsong" panose="02010600040101010101" pitchFamily="2" charset="-122"/>
                <a:cs typeface="+mj-cs"/>
              </a:rPr>
              <a:t>en</a:t>
            </a:r>
            <a:r>
              <a:rPr lang="en-US" sz="2400" kern="1200" dirty="0">
                <a:solidFill>
                  <a:srgbClr val="FFFFFF"/>
                </a:solidFill>
                <a:latin typeface="STFangsong" panose="02010600040101010101" pitchFamily="2" charset="-122"/>
                <a:ea typeface="STFangsong" panose="02010600040101010101" pitchFamily="2" charset="-122"/>
                <a:cs typeface="+mj-cs"/>
              </a:rPr>
              <a:t> </a:t>
            </a:r>
            <a:r>
              <a:rPr lang="en-US" sz="2400" kern="1200" dirty="0" err="1">
                <a:solidFill>
                  <a:srgbClr val="FFFFFF"/>
                </a:solidFill>
                <a:latin typeface="STFangsong" panose="02010600040101010101" pitchFamily="2" charset="-122"/>
                <a:ea typeface="STFangsong" panose="02010600040101010101" pitchFamily="2" charset="-122"/>
                <a:cs typeface="+mj-cs"/>
              </a:rPr>
              <a:t>proceso</a:t>
            </a:r>
            <a:r>
              <a:rPr lang="en-US" sz="2400" kern="1200" dirty="0">
                <a:solidFill>
                  <a:srgbClr val="FFFFFF"/>
                </a:solidFill>
                <a:latin typeface="STFangsong" panose="02010600040101010101" pitchFamily="2" charset="-122"/>
                <a:ea typeface="STFangsong" panose="02010600040101010101" pitchFamily="2" charset="-122"/>
                <a:cs typeface="+mj-cs"/>
              </a:rPr>
              <a:t> e </a:t>
            </a:r>
            <a:r>
              <a:rPr lang="en-US" sz="2400" kern="1200" dirty="0" err="1">
                <a:solidFill>
                  <a:srgbClr val="FFFFFF"/>
                </a:solidFill>
                <a:latin typeface="STFangsong" panose="02010600040101010101" pitchFamily="2" charset="-122"/>
                <a:ea typeface="STFangsong" panose="02010600040101010101" pitchFamily="2" charset="-122"/>
                <a:cs typeface="+mj-cs"/>
              </a:rPr>
              <a:t>inventarios</a:t>
            </a:r>
            <a:r>
              <a:rPr lang="en-US" sz="2400" kern="1200" dirty="0">
                <a:solidFill>
                  <a:srgbClr val="FFFFFF"/>
                </a:solidFill>
                <a:latin typeface="STFangsong" panose="02010600040101010101" pitchFamily="2" charset="-122"/>
                <a:ea typeface="STFangsong" panose="02010600040101010101" pitchFamily="2" charset="-122"/>
                <a:cs typeface="+mj-cs"/>
              </a:rPr>
              <a:t> de </a:t>
            </a:r>
            <a:r>
              <a:rPr lang="en-US" sz="2400" kern="1200" dirty="0" err="1">
                <a:solidFill>
                  <a:srgbClr val="FFFFFF"/>
                </a:solidFill>
                <a:latin typeface="STFangsong" panose="02010600040101010101" pitchFamily="2" charset="-122"/>
                <a:ea typeface="STFangsong" panose="02010600040101010101" pitchFamily="2" charset="-122"/>
                <a:cs typeface="+mj-cs"/>
              </a:rPr>
              <a:t>productos</a:t>
            </a:r>
            <a:r>
              <a:rPr lang="en-US" sz="2400" kern="1200" dirty="0">
                <a:solidFill>
                  <a:srgbClr val="FFFFFF"/>
                </a:solidFill>
                <a:latin typeface="STFangsong" panose="02010600040101010101" pitchFamily="2" charset="-122"/>
                <a:ea typeface="STFangsong" panose="02010600040101010101" pitchFamily="2" charset="-122"/>
                <a:cs typeface="+mj-cs"/>
              </a:rPr>
              <a:t> </a:t>
            </a:r>
            <a:r>
              <a:rPr lang="en-US" sz="2400" kern="1200" dirty="0" err="1">
                <a:solidFill>
                  <a:srgbClr val="FFFFFF"/>
                </a:solidFill>
                <a:latin typeface="STFangsong" panose="02010600040101010101" pitchFamily="2" charset="-122"/>
                <a:ea typeface="STFangsong" panose="02010600040101010101" pitchFamily="2" charset="-122"/>
                <a:cs typeface="+mj-cs"/>
              </a:rPr>
              <a:t>terminados</a:t>
            </a:r>
            <a:r>
              <a:rPr lang="en-US" sz="2400" kern="1200" dirty="0">
                <a:solidFill>
                  <a:srgbClr val="FFFFFF"/>
                </a:solidFill>
                <a:latin typeface="STFangsong" panose="02010600040101010101" pitchFamily="2" charset="-122"/>
                <a:ea typeface="STFangsong" panose="02010600040101010101" pitchFamily="2" charset="-122"/>
                <a:cs typeface="+mj-cs"/>
              </a:rPr>
              <a:t>, se debe </a:t>
            </a:r>
            <a:r>
              <a:rPr lang="en-US" sz="2400" kern="1200" dirty="0" err="1">
                <a:solidFill>
                  <a:srgbClr val="FFFFFF"/>
                </a:solidFill>
                <a:latin typeface="STFangsong" panose="02010600040101010101" pitchFamily="2" charset="-122"/>
                <a:ea typeface="STFangsong" panose="02010600040101010101" pitchFamily="2" charset="-122"/>
                <a:cs typeface="+mj-cs"/>
              </a:rPr>
              <a:t>tener</a:t>
            </a:r>
            <a:r>
              <a:rPr lang="en-US" sz="2400" kern="1200" dirty="0">
                <a:solidFill>
                  <a:srgbClr val="FFFFFF"/>
                </a:solidFill>
                <a:latin typeface="STFangsong" panose="02010600040101010101" pitchFamily="2" charset="-122"/>
                <a:ea typeface="STFangsong" panose="02010600040101010101" pitchFamily="2" charset="-122"/>
                <a:cs typeface="+mj-cs"/>
              </a:rPr>
              <a:t> especial </a:t>
            </a:r>
            <a:r>
              <a:rPr lang="en-US" sz="2400" kern="1200" dirty="0" err="1">
                <a:solidFill>
                  <a:srgbClr val="FFFFFF"/>
                </a:solidFill>
                <a:latin typeface="STFangsong" panose="02010600040101010101" pitchFamily="2" charset="-122"/>
                <a:ea typeface="STFangsong" panose="02010600040101010101" pitchFamily="2" charset="-122"/>
                <a:cs typeface="+mj-cs"/>
              </a:rPr>
              <a:t>cuidado</a:t>
            </a:r>
            <a:r>
              <a:rPr lang="en-US" sz="2400" kern="1200" dirty="0">
                <a:solidFill>
                  <a:srgbClr val="FFFFFF"/>
                </a:solidFill>
                <a:latin typeface="STFangsong" panose="02010600040101010101" pitchFamily="2" charset="-122"/>
                <a:ea typeface="STFangsong" panose="02010600040101010101" pitchFamily="2" charset="-122"/>
                <a:cs typeface="+mj-cs"/>
              </a:rPr>
              <a:t> </a:t>
            </a:r>
            <a:r>
              <a:rPr lang="en-US" sz="2400" kern="1200" dirty="0" err="1">
                <a:solidFill>
                  <a:srgbClr val="FFFFFF"/>
                </a:solidFill>
                <a:latin typeface="STFangsong" panose="02010600040101010101" pitchFamily="2" charset="-122"/>
                <a:ea typeface="STFangsong" panose="02010600040101010101" pitchFamily="2" charset="-122"/>
                <a:cs typeface="+mj-cs"/>
              </a:rPr>
              <a:t>en</a:t>
            </a:r>
            <a:r>
              <a:rPr lang="en-US" sz="2400" kern="1200" dirty="0">
                <a:solidFill>
                  <a:srgbClr val="FFFFFF"/>
                </a:solidFill>
                <a:latin typeface="STFangsong" panose="02010600040101010101" pitchFamily="2" charset="-122"/>
                <a:ea typeface="STFangsong" panose="02010600040101010101" pitchFamily="2" charset="-122"/>
                <a:cs typeface="+mj-cs"/>
              </a:rPr>
              <a:t> </a:t>
            </a:r>
            <a:r>
              <a:rPr lang="en-US" sz="2400" kern="1200" dirty="0" err="1">
                <a:solidFill>
                  <a:srgbClr val="FFFFFF"/>
                </a:solidFill>
                <a:latin typeface="STFangsong" panose="02010600040101010101" pitchFamily="2" charset="-122"/>
                <a:ea typeface="STFangsong" panose="02010600040101010101" pitchFamily="2" charset="-122"/>
                <a:cs typeface="+mj-cs"/>
              </a:rPr>
              <a:t>aspectos</a:t>
            </a:r>
            <a:r>
              <a:rPr lang="en-US" sz="2400" kern="1200" dirty="0">
                <a:solidFill>
                  <a:srgbClr val="FFFFFF"/>
                </a:solidFill>
                <a:latin typeface="STFangsong" panose="02010600040101010101" pitchFamily="2" charset="-122"/>
                <a:ea typeface="STFangsong" panose="02010600040101010101" pitchFamily="2" charset="-122"/>
                <a:cs typeface="+mj-cs"/>
              </a:rPr>
              <a:t> </a:t>
            </a:r>
            <a:r>
              <a:rPr lang="en-US" sz="2400" kern="1200" dirty="0" err="1">
                <a:solidFill>
                  <a:srgbClr val="FFFFFF"/>
                </a:solidFill>
                <a:latin typeface="STFangsong" panose="02010600040101010101" pitchFamily="2" charset="-122"/>
                <a:ea typeface="STFangsong" panose="02010600040101010101" pitchFamily="2" charset="-122"/>
                <a:cs typeface="+mj-cs"/>
              </a:rPr>
              <a:t>como</a:t>
            </a:r>
            <a:r>
              <a:rPr lang="en-US" sz="2400" kern="1200" dirty="0">
                <a:solidFill>
                  <a:srgbClr val="FFFFFF"/>
                </a:solidFill>
                <a:latin typeface="STFangsong" panose="02010600040101010101" pitchFamily="2" charset="-122"/>
                <a:ea typeface="STFangsong" panose="02010600040101010101" pitchFamily="2" charset="-122"/>
                <a:cs typeface="+mj-cs"/>
              </a:rPr>
              <a:t> por </a:t>
            </a:r>
            <a:r>
              <a:rPr lang="en-US" sz="2400" kern="1200" dirty="0" err="1">
                <a:solidFill>
                  <a:srgbClr val="FFFFFF"/>
                </a:solidFill>
                <a:latin typeface="STFangsong" panose="02010600040101010101" pitchFamily="2" charset="-122"/>
                <a:ea typeface="STFangsong" panose="02010600040101010101" pitchFamily="2" charset="-122"/>
                <a:cs typeface="+mj-cs"/>
              </a:rPr>
              <a:t>ejemplo</a:t>
            </a:r>
            <a:r>
              <a:rPr lang="en-US" sz="2400" kern="1200" dirty="0">
                <a:solidFill>
                  <a:srgbClr val="FFFFFF"/>
                </a:solidFill>
                <a:latin typeface="STFangsong" panose="02010600040101010101" pitchFamily="2" charset="-122"/>
                <a:ea typeface="STFangsong" panose="02010600040101010101" pitchFamily="2" charset="-122"/>
                <a:cs typeface="+mj-cs"/>
              </a:rPr>
              <a:t> </a:t>
            </a:r>
            <a:r>
              <a:rPr lang="en-US" sz="2400" kern="1200" dirty="0" err="1">
                <a:solidFill>
                  <a:srgbClr val="FFFFFF"/>
                </a:solidFill>
                <a:latin typeface="STFangsong" panose="02010600040101010101" pitchFamily="2" charset="-122"/>
                <a:ea typeface="STFangsong" panose="02010600040101010101" pitchFamily="2" charset="-122"/>
                <a:cs typeface="+mj-cs"/>
              </a:rPr>
              <a:t>su</a:t>
            </a:r>
            <a:r>
              <a:rPr lang="en-US" sz="2400" kern="1200" dirty="0">
                <a:solidFill>
                  <a:srgbClr val="FFFFFF"/>
                </a:solidFill>
                <a:latin typeface="STFangsong" panose="02010600040101010101" pitchFamily="2" charset="-122"/>
                <a:ea typeface="STFangsong" panose="02010600040101010101" pitchFamily="2" charset="-122"/>
                <a:cs typeface="+mj-cs"/>
              </a:rPr>
              <a:t> </a:t>
            </a:r>
            <a:r>
              <a:rPr lang="en-US" sz="2400" kern="1200" dirty="0" err="1">
                <a:solidFill>
                  <a:srgbClr val="FFFFFF"/>
                </a:solidFill>
                <a:latin typeface="STFangsong" panose="02010600040101010101" pitchFamily="2" charset="-122"/>
                <a:ea typeface="STFangsong" panose="02010600040101010101" pitchFamily="2" charset="-122"/>
                <a:cs typeface="+mj-cs"/>
              </a:rPr>
              <a:t>almacenamiento</a:t>
            </a:r>
            <a:r>
              <a:rPr lang="en-US" sz="2400" kern="1200" dirty="0">
                <a:solidFill>
                  <a:srgbClr val="FFFFFF"/>
                </a:solidFill>
                <a:latin typeface="STFangsong" panose="02010600040101010101" pitchFamily="2" charset="-122"/>
                <a:ea typeface="STFangsong" panose="02010600040101010101" pitchFamily="2" charset="-122"/>
                <a:cs typeface="+mj-cs"/>
              </a:rPr>
              <a:t>, </a:t>
            </a:r>
            <a:r>
              <a:rPr lang="en-US" sz="2400" kern="1200" dirty="0" err="1">
                <a:solidFill>
                  <a:srgbClr val="FFFFFF"/>
                </a:solidFill>
                <a:latin typeface="STFangsong" panose="02010600040101010101" pitchFamily="2" charset="-122"/>
                <a:ea typeface="STFangsong" panose="02010600040101010101" pitchFamily="2" charset="-122"/>
                <a:cs typeface="+mj-cs"/>
              </a:rPr>
              <a:t>su</a:t>
            </a:r>
            <a:r>
              <a:rPr lang="en-US" sz="2400" kern="1200" dirty="0">
                <a:solidFill>
                  <a:srgbClr val="FFFFFF"/>
                </a:solidFill>
                <a:latin typeface="STFangsong" panose="02010600040101010101" pitchFamily="2" charset="-122"/>
                <a:ea typeface="STFangsong" panose="02010600040101010101" pitchFamily="2" charset="-122"/>
                <a:cs typeface="+mj-cs"/>
              </a:rPr>
              <a:t> </a:t>
            </a:r>
            <a:r>
              <a:rPr lang="en-US" sz="2400" kern="1200" dirty="0" err="1">
                <a:solidFill>
                  <a:srgbClr val="FFFFFF"/>
                </a:solidFill>
                <a:latin typeface="STFangsong" panose="02010600040101010101" pitchFamily="2" charset="-122"/>
                <a:ea typeface="STFangsong" panose="02010600040101010101" pitchFamily="2" charset="-122"/>
                <a:cs typeface="+mj-cs"/>
              </a:rPr>
              <a:t>transporte</a:t>
            </a:r>
            <a:r>
              <a:rPr lang="en-US" sz="2400" kern="1200" dirty="0">
                <a:solidFill>
                  <a:srgbClr val="FFFFFF"/>
                </a:solidFill>
                <a:latin typeface="STFangsong" panose="02010600040101010101" pitchFamily="2" charset="-122"/>
                <a:ea typeface="STFangsong" panose="02010600040101010101" pitchFamily="2" charset="-122"/>
                <a:cs typeface="+mj-cs"/>
              </a:rPr>
              <a:t>, </a:t>
            </a:r>
            <a:r>
              <a:rPr lang="en-US" sz="2400" kern="1200" dirty="0" err="1">
                <a:solidFill>
                  <a:srgbClr val="FFFFFF"/>
                </a:solidFill>
                <a:latin typeface="STFangsong" panose="02010600040101010101" pitchFamily="2" charset="-122"/>
                <a:ea typeface="STFangsong" panose="02010600040101010101" pitchFamily="2" charset="-122"/>
                <a:cs typeface="+mj-cs"/>
              </a:rPr>
              <a:t>su</a:t>
            </a:r>
            <a:r>
              <a:rPr lang="en-US" sz="2400" kern="1200" dirty="0">
                <a:solidFill>
                  <a:srgbClr val="FFFFFF"/>
                </a:solidFill>
                <a:latin typeface="STFangsong" panose="02010600040101010101" pitchFamily="2" charset="-122"/>
                <a:ea typeface="STFangsong" panose="02010600040101010101" pitchFamily="2" charset="-122"/>
                <a:cs typeface="+mj-cs"/>
              </a:rPr>
              <a:t> </a:t>
            </a:r>
            <a:r>
              <a:rPr lang="en-US" sz="2400" kern="1200" dirty="0" err="1">
                <a:solidFill>
                  <a:srgbClr val="FFFFFF"/>
                </a:solidFill>
                <a:latin typeface="STFangsong" panose="02010600040101010101" pitchFamily="2" charset="-122"/>
                <a:ea typeface="STFangsong" panose="02010600040101010101" pitchFamily="2" charset="-122"/>
                <a:cs typeface="+mj-cs"/>
              </a:rPr>
              <a:t>proceso</a:t>
            </a:r>
            <a:r>
              <a:rPr lang="en-US" sz="2400" kern="1200" dirty="0">
                <a:solidFill>
                  <a:srgbClr val="FFFFFF"/>
                </a:solidFill>
                <a:latin typeface="STFangsong" panose="02010600040101010101" pitchFamily="2" charset="-122"/>
                <a:ea typeface="STFangsong" panose="02010600040101010101" pitchFamily="2" charset="-122"/>
                <a:cs typeface="+mj-cs"/>
              </a:rPr>
              <a:t> </a:t>
            </a:r>
            <a:r>
              <a:rPr lang="en-US" sz="2400" kern="1200" dirty="0" err="1">
                <a:solidFill>
                  <a:srgbClr val="FFFFFF"/>
                </a:solidFill>
                <a:latin typeface="STFangsong" panose="02010600040101010101" pitchFamily="2" charset="-122"/>
                <a:ea typeface="STFangsong" panose="02010600040101010101" pitchFamily="2" charset="-122"/>
                <a:cs typeface="+mj-cs"/>
              </a:rPr>
              <a:t>mismo</a:t>
            </a:r>
            <a:r>
              <a:rPr lang="en-US" sz="2400" kern="1200" dirty="0">
                <a:solidFill>
                  <a:srgbClr val="FFFFFF"/>
                </a:solidFill>
                <a:latin typeface="STFangsong" panose="02010600040101010101" pitchFamily="2" charset="-122"/>
                <a:ea typeface="STFangsong" panose="02010600040101010101" pitchFamily="2" charset="-122"/>
                <a:cs typeface="+mj-cs"/>
              </a:rPr>
              <a:t> de </a:t>
            </a:r>
            <a:r>
              <a:rPr lang="en-US" sz="2400" kern="1200" dirty="0" err="1">
                <a:solidFill>
                  <a:srgbClr val="FFFFFF"/>
                </a:solidFill>
                <a:latin typeface="STFangsong" panose="02010600040101010101" pitchFamily="2" charset="-122"/>
                <a:ea typeface="STFangsong" panose="02010600040101010101" pitchFamily="2" charset="-122"/>
                <a:cs typeface="+mj-cs"/>
              </a:rPr>
              <a:t>adquisición</a:t>
            </a:r>
            <a:r>
              <a:rPr lang="en-US" sz="2400" kern="1200" dirty="0">
                <a:solidFill>
                  <a:srgbClr val="FFFFFF"/>
                </a:solidFill>
                <a:latin typeface="STFangsong" panose="02010600040101010101" pitchFamily="2" charset="-122"/>
                <a:ea typeface="STFangsong" panose="02010600040101010101" pitchFamily="2" charset="-122"/>
                <a:cs typeface="+mj-cs"/>
              </a:rPr>
              <a:t>, etc.</a:t>
            </a:r>
          </a:p>
        </p:txBody>
      </p:sp>
      <p:sp>
        <p:nvSpPr>
          <p:cNvPr id="23" name="Freeform 31">
            <a:extLst>
              <a:ext uri="{FF2B5EF4-FFF2-40B4-BE49-F238E27FC236}">
                <a16:creationId xmlns:a16="http://schemas.microsoft.com/office/drawing/2014/main" id="{81CC9B02-E087-4350-AEBD-2C3CF001AF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15974"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pic>
        <p:nvPicPr>
          <p:cNvPr id="4" name="Imagen 3">
            <a:extLst>
              <a:ext uri="{FF2B5EF4-FFF2-40B4-BE49-F238E27FC236}">
                <a16:creationId xmlns:a16="http://schemas.microsoft.com/office/drawing/2014/main" id="{A9DE7537-D425-4577-B11C-FC91254975DD}"/>
              </a:ext>
            </a:extLst>
          </p:cNvPr>
          <p:cNvPicPr>
            <a:picLocks noChangeAspect="1"/>
          </p:cNvPicPr>
          <p:nvPr/>
        </p:nvPicPr>
        <p:blipFill rotWithShape="1">
          <a:blip r:embed="rId7"/>
          <a:srcRect l="29376" r="18335"/>
          <a:stretch/>
        </p:blipFill>
        <p:spPr>
          <a:xfrm>
            <a:off x="7229175" y="1"/>
            <a:ext cx="4963245" cy="6858001"/>
          </a:xfrm>
          <a:custGeom>
            <a:avLst/>
            <a:gdLst/>
            <a:ahLst/>
            <a:cxnLst/>
            <a:rect l="l" t="t" r="r" b="b"/>
            <a:pathLst>
              <a:path w="4963245" h="6858001">
                <a:moveTo>
                  <a:pt x="1177" y="0"/>
                </a:moveTo>
                <a:lnTo>
                  <a:pt x="1344715" y="0"/>
                </a:lnTo>
                <a:lnTo>
                  <a:pt x="1344715" y="1"/>
                </a:lnTo>
                <a:lnTo>
                  <a:pt x="4963245" y="1"/>
                </a:lnTo>
                <a:lnTo>
                  <a:pt x="4963244" y="6858001"/>
                </a:lnTo>
                <a:lnTo>
                  <a:pt x="900697" y="6858001"/>
                </a:lnTo>
                <a:lnTo>
                  <a:pt x="900697" y="6858000"/>
                </a:lnTo>
                <a:lnTo>
                  <a:pt x="0" y="6858000"/>
                </a:lnTo>
                <a:lnTo>
                  <a:pt x="5883" y="6817538"/>
                </a:lnTo>
                <a:lnTo>
                  <a:pt x="23196" y="6698894"/>
                </a:lnTo>
                <a:lnTo>
                  <a:pt x="35299" y="6612483"/>
                </a:lnTo>
                <a:lnTo>
                  <a:pt x="48073" y="6509613"/>
                </a:lnTo>
                <a:lnTo>
                  <a:pt x="63369" y="6387541"/>
                </a:lnTo>
                <a:lnTo>
                  <a:pt x="79506" y="6252438"/>
                </a:lnTo>
                <a:lnTo>
                  <a:pt x="96483" y="6100191"/>
                </a:lnTo>
                <a:lnTo>
                  <a:pt x="114469" y="5934227"/>
                </a:lnTo>
                <a:lnTo>
                  <a:pt x="132454" y="5753862"/>
                </a:lnTo>
                <a:lnTo>
                  <a:pt x="150776" y="5561838"/>
                </a:lnTo>
                <a:lnTo>
                  <a:pt x="167753" y="5354726"/>
                </a:lnTo>
                <a:lnTo>
                  <a:pt x="184058" y="5138013"/>
                </a:lnTo>
                <a:lnTo>
                  <a:pt x="198849" y="4908956"/>
                </a:lnTo>
                <a:lnTo>
                  <a:pt x="212969" y="4670298"/>
                </a:lnTo>
                <a:lnTo>
                  <a:pt x="226248" y="4421352"/>
                </a:lnTo>
                <a:lnTo>
                  <a:pt x="230955" y="4293793"/>
                </a:lnTo>
                <a:lnTo>
                  <a:pt x="236165" y="4163492"/>
                </a:lnTo>
                <a:lnTo>
                  <a:pt x="241040" y="4031133"/>
                </a:lnTo>
                <a:lnTo>
                  <a:pt x="244234" y="3898087"/>
                </a:lnTo>
                <a:lnTo>
                  <a:pt x="247091" y="3762299"/>
                </a:lnTo>
                <a:lnTo>
                  <a:pt x="250117" y="3625139"/>
                </a:lnTo>
                <a:lnTo>
                  <a:pt x="252134" y="3485236"/>
                </a:lnTo>
                <a:lnTo>
                  <a:pt x="252134" y="3343961"/>
                </a:lnTo>
                <a:lnTo>
                  <a:pt x="253142" y="3201315"/>
                </a:lnTo>
                <a:lnTo>
                  <a:pt x="252134" y="3057297"/>
                </a:lnTo>
                <a:lnTo>
                  <a:pt x="250117" y="2911221"/>
                </a:lnTo>
                <a:lnTo>
                  <a:pt x="248268" y="2765146"/>
                </a:lnTo>
                <a:lnTo>
                  <a:pt x="244234" y="2617013"/>
                </a:lnTo>
                <a:lnTo>
                  <a:pt x="240032" y="2467509"/>
                </a:lnTo>
                <a:lnTo>
                  <a:pt x="235157" y="2318004"/>
                </a:lnTo>
                <a:lnTo>
                  <a:pt x="228266" y="2167128"/>
                </a:lnTo>
                <a:lnTo>
                  <a:pt x="220029" y="2014881"/>
                </a:lnTo>
                <a:lnTo>
                  <a:pt x="212129" y="1861947"/>
                </a:lnTo>
                <a:lnTo>
                  <a:pt x="202044" y="1709014"/>
                </a:lnTo>
                <a:lnTo>
                  <a:pt x="189941" y="1554023"/>
                </a:lnTo>
                <a:lnTo>
                  <a:pt x="177839" y="1401090"/>
                </a:lnTo>
                <a:lnTo>
                  <a:pt x="163887" y="1245413"/>
                </a:lnTo>
                <a:lnTo>
                  <a:pt x="148591" y="1089051"/>
                </a:lnTo>
                <a:lnTo>
                  <a:pt x="132455" y="934746"/>
                </a:lnTo>
                <a:lnTo>
                  <a:pt x="113629" y="778383"/>
                </a:lnTo>
                <a:lnTo>
                  <a:pt x="93458" y="622707"/>
                </a:lnTo>
                <a:lnTo>
                  <a:pt x="73455" y="466344"/>
                </a:lnTo>
                <a:lnTo>
                  <a:pt x="50091" y="310668"/>
                </a:lnTo>
                <a:lnTo>
                  <a:pt x="26222" y="155677"/>
                </a:lnTo>
                <a:close/>
              </a:path>
            </a:pathLst>
          </a:custGeom>
        </p:spPr>
      </p:pic>
    </p:spTree>
    <p:extLst>
      <p:ext uri="{BB962C8B-B14F-4D97-AF65-F5344CB8AC3E}">
        <p14:creationId xmlns:p14="http://schemas.microsoft.com/office/powerpoint/2010/main" val="34702629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anim calcmode="lin" valueType="num">
                                      <p:cBhvr>
                                        <p:cTn id="8" dur="2000" fill="hold"/>
                                        <p:tgtEl>
                                          <p:spTgt spid="2"/>
                                        </p:tgtEl>
                                        <p:attrNameLst>
                                          <p:attrName>ppt_w</p:attrName>
                                        </p:attrNameLst>
                                      </p:cBhvr>
                                      <p:tavLst>
                                        <p:tav tm="0" fmla="#ppt_w*sin(2.5*pi*$)">
                                          <p:val>
                                            <p:fltVal val="0"/>
                                          </p:val>
                                        </p:tav>
                                        <p:tav tm="100000">
                                          <p:val>
                                            <p:fltVal val="1"/>
                                          </p:val>
                                        </p:tav>
                                      </p:tavLst>
                                    </p:anim>
                                    <p:anim calcmode="lin" valueType="num">
                                      <p:cBhvr>
                                        <p:cTn id="9" dur="2000" fill="hold"/>
                                        <p:tgtEl>
                                          <p:spTgt spid="2"/>
                                        </p:tgtEl>
                                        <p:attrNameLst>
                                          <p:attrName>ppt_h</p:attrName>
                                        </p:attrNameLst>
                                      </p:cBhvr>
                                      <p:tavLst>
                                        <p:tav tm="0">
                                          <p:val>
                                            <p:strVal val="#ppt_h"/>
                                          </p:val>
                                        </p:tav>
                                        <p:tav tm="100000">
                                          <p:val>
                                            <p:strVal val="#ppt_h"/>
                                          </p:val>
                                        </p:tav>
                                      </p:tavLst>
                                    </p:anim>
                                  </p:childTnLst>
                                </p:cTn>
                              </p:par>
                              <p:par>
                                <p:cTn id="10" presetID="45"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2000"/>
                                        <p:tgtEl>
                                          <p:spTgt spid="3"/>
                                        </p:tgtEl>
                                      </p:cBhvr>
                                    </p:animEffect>
                                    <p:anim calcmode="lin" valueType="num">
                                      <p:cBhvr>
                                        <p:cTn id="13" dur="2000" fill="hold"/>
                                        <p:tgtEl>
                                          <p:spTgt spid="3"/>
                                        </p:tgtEl>
                                        <p:attrNameLst>
                                          <p:attrName>ppt_w</p:attrName>
                                        </p:attrNameLst>
                                      </p:cBhvr>
                                      <p:tavLst>
                                        <p:tav tm="0" fmla="#ppt_w*sin(2.5*pi*$)">
                                          <p:val>
                                            <p:fltVal val="0"/>
                                          </p:val>
                                        </p:tav>
                                        <p:tav tm="100000">
                                          <p:val>
                                            <p:fltVal val="1"/>
                                          </p:val>
                                        </p:tav>
                                      </p:tavLst>
                                    </p:anim>
                                    <p:anim calcmode="lin" valueType="num">
                                      <p:cBhvr>
                                        <p:cTn id="14" dur="2000" fill="hold"/>
                                        <p:tgtEl>
                                          <p:spTgt spid="3"/>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9396962A-30FA-4D42-8FC4-C55B7915537C}"/>
              </a:ext>
            </a:extLst>
          </p:cNvPr>
          <p:cNvSpPr/>
          <p:nvPr/>
        </p:nvSpPr>
        <p:spPr>
          <a:xfrm>
            <a:off x="6095999" y="2256432"/>
            <a:ext cx="5461302" cy="2246769"/>
          </a:xfrm>
          <a:prstGeom prst="rect">
            <a:avLst/>
          </a:prstGeom>
        </p:spPr>
        <p:txBody>
          <a:bodyPr wrap="square">
            <a:spAutoFit/>
          </a:bodyPr>
          <a:lstStyle/>
          <a:p>
            <a:pPr fontAlgn="base"/>
            <a:br>
              <a:rPr lang="es-ES" sz="2000" dirty="0">
                <a:latin typeface="Abadi" panose="020B0604020104020204" pitchFamily="34" charset="0"/>
              </a:rPr>
            </a:br>
            <a:r>
              <a:rPr lang="es-ES" sz="2000" dirty="0">
                <a:solidFill>
                  <a:srgbClr val="434343"/>
                </a:solidFill>
                <a:latin typeface="Abadi" panose="020B0604020104020204" pitchFamily="34" charset="0"/>
              </a:rPr>
              <a:t>El producto final es el resultado de aplicarle una serie de procesos a unas materias primas, por lo que en el valor o costo final del producto esta incluido el costo individual de cada materia prima y el valor del proceso o procesos aplicados.</a:t>
            </a:r>
          </a:p>
        </p:txBody>
      </p:sp>
      <p:pic>
        <p:nvPicPr>
          <p:cNvPr id="3" name="Imagen 2">
            <a:extLst>
              <a:ext uri="{FF2B5EF4-FFF2-40B4-BE49-F238E27FC236}">
                <a16:creationId xmlns:a16="http://schemas.microsoft.com/office/drawing/2014/main" id="{CB79CC4F-07D2-4B38-8E71-D3BB34EC8105}"/>
              </a:ext>
            </a:extLst>
          </p:cNvPr>
          <p:cNvPicPr>
            <a:picLocks noChangeAspect="1"/>
          </p:cNvPicPr>
          <p:nvPr/>
        </p:nvPicPr>
        <p:blipFill>
          <a:blip r:embed="rId2"/>
          <a:stretch>
            <a:fillRect/>
          </a:stretch>
        </p:blipFill>
        <p:spPr>
          <a:xfrm>
            <a:off x="926246" y="1920160"/>
            <a:ext cx="4377928" cy="2919315"/>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
        <p:nvSpPr>
          <p:cNvPr id="4" name="Rectángulo 3">
            <a:extLst>
              <a:ext uri="{FF2B5EF4-FFF2-40B4-BE49-F238E27FC236}">
                <a16:creationId xmlns:a16="http://schemas.microsoft.com/office/drawing/2014/main" id="{50B57B51-9231-4129-A74D-63C5B6F97E9F}"/>
              </a:ext>
            </a:extLst>
          </p:cNvPr>
          <p:cNvSpPr/>
          <p:nvPr/>
        </p:nvSpPr>
        <p:spPr>
          <a:xfrm>
            <a:off x="1350316" y="5109397"/>
            <a:ext cx="9940535" cy="1323439"/>
          </a:xfrm>
          <a:prstGeom prst="rect">
            <a:avLst/>
          </a:prstGeom>
        </p:spPr>
        <p:txBody>
          <a:bodyPr wrap="square">
            <a:spAutoFit/>
          </a:bodyPr>
          <a:lstStyle/>
          <a:p>
            <a:pPr fontAlgn="base"/>
            <a:r>
              <a:rPr lang="es-ES" sz="2000" dirty="0">
                <a:solidFill>
                  <a:srgbClr val="434343"/>
                </a:solidFill>
                <a:latin typeface="Abadi" panose="020B0604020104020204" pitchFamily="34" charset="0"/>
              </a:rPr>
              <a:t>La materia prima es quizás uno de los elementos mas importantes a tener en cuenta para el manejo del costo final de un producto. </a:t>
            </a:r>
            <a:r>
              <a:rPr lang="es-ES" sz="2000" b="1" dirty="0">
                <a:solidFill>
                  <a:srgbClr val="434343"/>
                </a:solidFill>
                <a:latin typeface="Abadi" panose="020B0604020104020204" pitchFamily="34" charset="0"/>
              </a:rPr>
              <a:t>El valor del producto final</a:t>
            </a:r>
            <a:r>
              <a:rPr lang="es-ES" sz="2000" dirty="0">
                <a:solidFill>
                  <a:srgbClr val="434343"/>
                </a:solidFill>
                <a:latin typeface="Abadi" panose="020B0604020104020204" pitchFamily="34" charset="0"/>
              </a:rPr>
              <a:t>, esta compuesto en buena parte por el valor de las materias primas incorporadas. Igualmente, la calidad del producto depende en gran parte de la calidad misma de las materias primas.</a:t>
            </a:r>
          </a:p>
        </p:txBody>
      </p:sp>
      <p:sp>
        <p:nvSpPr>
          <p:cNvPr id="5" name="Rectángulo 4">
            <a:extLst>
              <a:ext uri="{FF2B5EF4-FFF2-40B4-BE49-F238E27FC236}">
                <a16:creationId xmlns:a16="http://schemas.microsoft.com/office/drawing/2014/main" id="{6082125A-9EEA-4B54-AB51-B61E634D6881}"/>
              </a:ext>
            </a:extLst>
          </p:cNvPr>
          <p:cNvSpPr/>
          <p:nvPr/>
        </p:nvSpPr>
        <p:spPr>
          <a:xfrm>
            <a:off x="2131152" y="707981"/>
            <a:ext cx="7929693" cy="1077218"/>
          </a:xfrm>
          <a:prstGeom prst="rect">
            <a:avLst/>
          </a:prstGeom>
        </p:spPr>
        <p:txBody>
          <a:bodyPr wrap="square">
            <a:spAutoFit/>
          </a:bodyPr>
          <a:lstStyle/>
          <a:p>
            <a:pPr algn="ctr"/>
            <a:r>
              <a:rPr lang="es-ES" sz="3200" dirty="0">
                <a:solidFill>
                  <a:srgbClr val="FFC000"/>
                </a:solidFill>
                <a:latin typeface="Script MT Bold" panose="03040602040607080904" pitchFamily="66" charset="0"/>
              </a:rPr>
              <a:t>La materia prima y su efecto en la administración de los costos de producción.</a:t>
            </a:r>
          </a:p>
        </p:txBody>
      </p:sp>
    </p:spTree>
    <p:extLst>
      <p:ext uri="{BB962C8B-B14F-4D97-AF65-F5344CB8AC3E}">
        <p14:creationId xmlns:p14="http://schemas.microsoft.com/office/powerpoint/2010/main" val="243605410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par>
                                <p:cTn id="8" presetID="14" presetClass="entr" presetSubtype="1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randombar(horizontal)">
                                      <p:cBhvr>
                                        <p:cTn id="10" dur="500"/>
                                        <p:tgtEl>
                                          <p:spTgt spid="3"/>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randombar(horizontal)">
                                      <p:cBhvr>
                                        <p:cTn id="13" dur="500"/>
                                        <p:tgtEl>
                                          <p:spTgt spid="2"/>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randombar(horizontal)">
                                      <p:cBhvr>
                                        <p:cTn id="1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BD405EBA-AEA7-47C6-AB6A-D7FC5E7DC1B9}"/>
              </a:ext>
            </a:extLst>
          </p:cNvPr>
          <p:cNvSpPr/>
          <p:nvPr/>
        </p:nvSpPr>
        <p:spPr>
          <a:xfrm>
            <a:off x="1643269" y="1600273"/>
            <a:ext cx="9422295" cy="3416320"/>
          </a:xfrm>
          <a:prstGeom prst="rect">
            <a:avLst/>
          </a:prstGeom>
        </p:spPr>
        <p:txBody>
          <a:bodyPr wrap="square">
            <a:spAutoFit/>
          </a:bodyPr>
          <a:lstStyle/>
          <a:p>
            <a:pPr fontAlgn="base"/>
            <a:r>
              <a:rPr lang="es-ES" sz="2400" dirty="0">
                <a:solidFill>
                  <a:srgbClr val="434343"/>
                </a:solidFill>
                <a:latin typeface="Posterama" panose="020B0504020200020000" pitchFamily="34" charset="0"/>
                <a:cs typeface="Posterama" panose="020B0504020200020000" pitchFamily="34" charset="0"/>
              </a:rPr>
              <a:t>Si bien es cierto que el costo y la calidad de un producto final, depende en buena parte de las materias primas, existen otros aspectos que son importantes también, como lo es el proceso de transformación, que si no es el más adecuado, puede significar la ruina del producto final, así la materias primas sean la de mejor calidad, o que el producto resulte mas costoso.</a:t>
            </a:r>
          </a:p>
          <a:p>
            <a:pPr fontAlgn="base"/>
            <a:endParaRPr lang="es-ES" sz="2400" dirty="0">
              <a:solidFill>
                <a:srgbClr val="434343"/>
              </a:solidFill>
              <a:latin typeface="Posterama" panose="020B0504020200020000" pitchFamily="34" charset="0"/>
              <a:cs typeface="Posterama" panose="020B0504020200020000" pitchFamily="34" charset="0"/>
            </a:endParaRPr>
          </a:p>
          <a:p>
            <a:pPr fontAlgn="base"/>
            <a:r>
              <a:rPr lang="es-ES" sz="2400" dirty="0">
                <a:solidFill>
                  <a:srgbClr val="434343"/>
                </a:solidFill>
                <a:latin typeface="Posterama" panose="020B0504020200020000" pitchFamily="34" charset="0"/>
                <a:cs typeface="Posterama" panose="020B0504020200020000" pitchFamily="34" charset="0"/>
              </a:rPr>
              <a:t>Las materias primas hacen parte del aspecto más importante en una empresa y es el relacionado con los costos.</a:t>
            </a:r>
          </a:p>
        </p:txBody>
      </p:sp>
    </p:spTree>
    <p:extLst>
      <p:ext uri="{BB962C8B-B14F-4D97-AF65-F5344CB8AC3E}">
        <p14:creationId xmlns:p14="http://schemas.microsoft.com/office/powerpoint/2010/main" val="183319375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8461063C-9B42-4572-822A-BBA91E7E825D}"/>
              </a:ext>
            </a:extLst>
          </p:cNvPr>
          <p:cNvSpPr/>
          <p:nvPr/>
        </p:nvSpPr>
        <p:spPr>
          <a:xfrm>
            <a:off x="2014330" y="1376283"/>
            <a:ext cx="8613913" cy="3785652"/>
          </a:xfrm>
          <a:prstGeom prst="rect">
            <a:avLst/>
          </a:prstGeom>
        </p:spPr>
        <p:txBody>
          <a:bodyPr wrap="square">
            <a:spAutoFit/>
          </a:bodyPr>
          <a:lstStyle/>
          <a:p>
            <a:pPr fontAlgn="base"/>
            <a:r>
              <a:rPr lang="es-ES" sz="2000" dirty="0">
                <a:solidFill>
                  <a:schemeClr val="tx1">
                    <a:lumMod val="95000"/>
                  </a:schemeClr>
                </a:solidFill>
                <a:latin typeface="Roboto"/>
              </a:rPr>
              <a:t>En un </a:t>
            </a:r>
            <a:r>
              <a:rPr lang="es-ES" sz="2000" b="1" dirty="0">
                <a:solidFill>
                  <a:schemeClr val="tx1">
                    <a:lumMod val="95000"/>
                  </a:schemeClr>
                </a:solidFill>
                <a:latin typeface="Roboto"/>
              </a:rPr>
              <a:t>mercado tan competitivo como el actual</a:t>
            </a:r>
            <a:r>
              <a:rPr lang="es-ES" sz="2000" dirty="0">
                <a:solidFill>
                  <a:schemeClr val="tx1">
                    <a:lumMod val="95000"/>
                  </a:schemeClr>
                </a:solidFill>
                <a:latin typeface="Roboto"/>
              </a:rPr>
              <a:t>, ya no se puede aspirar a ganar mas, elevando los precios de venta de los productos, hacer eso saca del mercado a cualquier empresa. Así que el camino a seguir es ser más eficientes en el manejo de los costos. Un mayor margen de utilidad solo se puede conseguir de dos formas: </a:t>
            </a:r>
          </a:p>
          <a:p>
            <a:pPr fontAlgn="base"/>
            <a:endParaRPr lang="es-ES" sz="2000" dirty="0">
              <a:solidFill>
                <a:schemeClr val="tx1">
                  <a:lumMod val="95000"/>
                </a:schemeClr>
              </a:solidFill>
              <a:latin typeface="Roboto"/>
            </a:endParaRPr>
          </a:p>
          <a:p>
            <a:pPr fontAlgn="base"/>
            <a:r>
              <a:rPr lang="es-ES" sz="2000" dirty="0">
                <a:solidFill>
                  <a:schemeClr val="tx1">
                    <a:lumMod val="95000"/>
                  </a:schemeClr>
                </a:solidFill>
                <a:latin typeface="Roboto"/>
              </a:rPr>
              <a:t>1. Aumentar el precio de venta. </a:t>
            </a:r>
          </a:p>
          <a:p>
            <a:pPr fontAlgn="base"/>
            <a:r>
              <a:rPr lang="es-ES" sz="2000" dirty="0">
                <a:solidFill>
                  <a:schemeClr val="tx1">
                    <a:lumMod val="95000"/>
                  </a:schemeClr>
                </a:solidFill>
                <a:latin typeface="Roboto"/>
              </a:rPr>
              <a:t>2. Disminuir los costos y gastos.</a:t>
            </a:r>
          </a:p>
          <a:p>
            <a:pPr fontAlgn="base"/>
            <a:endParaRPr lang="es-ES" sz="2000" dirty="0">
              <a:solidFill>
                <a:schemeClr val="tx1">
                  <a:lumMod val="95000"/>
                </a:schemeClr>
              </a:solidFill>
              <a:latin typeface="Roboto"/>
            </a:endParaRPr>
          </a:p>
          <a:p>
            <a:pPr fontAlgn="base"/>
            <a:r>
              <a:rPr lang="es-ES" sz="2000" dirty="0">
                <a:solidFill>
                  <a:schemeClr val="tx1">
                    <a:lumMod val="95000"/>
                  </a:schemeClr>
                </a:solidFill>
                <a:latin typeface="Roboto"/>
              </a:rPr>
              <a:t>Sabemos que la solución para hacer más rentable una empresa no es aumentar el precio de venta, sino administrar eficientemente los costos, que en últimas son los que mas determinan el valor final del producto.</a:t>
            </a:r>
          </a:p>
        </p:txBody>
      </p:sp>
    </p:spTree>
    <p:extLst>
      <p:ext uri="{BB962C8B-B14F-4D97-AF65-F5344CB8AC3E}">
        <p14:creationId xmlns:p14="http://schemas.microsoft.com/office/powerpoint/2010/main" val="3503206484"/>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tint val="95000"/>
            <a:shade val="85000"/>
            <a:satMod val="125000"/>
          </a:schemeClr>
        </a:solidFill>
        <a:effectLst/>
      </p:bgPr>
    </p:bg>
    <p:spTree>
      <p:nvGrpSpPr>
        <p:cNvPr id="1" name=""/>
        <p:cNvGrpSpPr/>
        <p:nvPr/>
      </p:nvGrpSpPr>
      <p:grpSpPr>
        <a:xfrm>
          <a:off x="0" y="0"/>
          <a:ext cx="0" cy="0"/>
          <a:chOff x="0" y="0"/>
          <a:chExt cx="0" cy="0"/>
        </a:xfrm>
      </p:grpSpPr>
      <p:cxnSp>
        <p:nvCxnSpPr>
          <p:cNvPr id="19" name="Straight Connector 18">
            <a:extLst>
              <a:ext uri="{FF2B5EF4-FFF2-40B4-BE49-F238E27FC236}">
                <a16:creationId xmlns:a16="http://schemas.microsoft.com/office/drawing/2014/main" id="{B821C225-5C4D-4168-90AF-3D263D72CBA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useBgFill="1">
        <p:nvSpPr>
          <p:cNvPr id="21" name="Rectangle 20">
            <a:extLst>
              <a:ext uri="{FF2B5EF4-FFF2-40B4-BE49-F238E27FC236}">
                <a16:creationId xmlns:a16="http://schemas.microsoft.com/office/drawing/2014/main" id="{A43280A9-E265-46D1-8575-622906D204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88726" cy="68589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16">
            <a:extLst>
              <a:ext uri="{FF2B5EF4-FFF2-40B4-BE49-F238E27FC236}">
                <a16:creationId xmlns:a16="http://schemas.microsoft.com/office/drawing/2014/main" id="{4DE20B70-4750-4280-B3AC-512C05EEF9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0396" y="1276539"/>
            <a:ext cx="5570417" cy="4304276"/>
          </a:xfrm>
          <a:custGeom>
            <a:avLst/>
            <a:gdLst>
              <a:gd name="connsiteX0" fmla="*/ 4985599 w 5593163"/>
              <a:gd name="connsiteY0" fmla="*/ 636203 h 4305008"/>
              <a:gd name="connsiteX1" fmla="*/ 5528908 w 5593163"/>
              <a:gd name="connsiteY1" fmla="*/ 1181049 h 4305008"/>
              <a:gd name="connsiteX2" fmla="*/ 4985599 w 5593163"/>
              <a:gd name="connsiteY2" fmla="*/ 636203 h 4305008"/>
              <a:gd name="connsiteX3" fmla="*/ 4985599 w 5593163"/>
              <a:gd name="connsiteY3" fmla="*/ 2333028 h 4305008"/>
              <a:gd name="connsiteX4" fmla="*/ 5528908 w 5593163"/>
              <a:gd name="connsiteY4" fmla="*/ 2877874 h 4305008"/>
              <a:gd name="connsiteX5" fmla="*/ 4985599 w 5593163"/>
              <a:gd name="connsiteY5" fmla="*/ 2333028 h 4305008"/>
              <a:gd name="connsiteX6" fmla="*/ 4985597 w 5593163"/>
              <a:gd name="connsiteY6" fmla="*/ 2034258 h 4305008"/>
              <a:gd name="connsiteX7" fmla="*/ 5528906 w 5593163"/>
              <a:gd name="connsiteY7" fmla="*/ 1493690 h 4305008"/>
              <a:gd name="connsiteX8" fmla="*/ 4985597 w 5593163"/>
              <a:gd name="connsiteY8" fmla="*/ 2034258 h 4305008"/>
              <a:gd name="connsiteX9" fmla="*/ 4985597 w 5593163"/>
              <a:gd name="connsiteY9" fmla="*/ 3731083 h 4305008"/>
              <a:gd name="connsiteX10" fmla="*/ 5528906 w 5593163"/>
              <a:gd name="connsiteY10" fmla="*/ 3190516 h 4305008"/>
              <a:gd name="connsiteX11" fmla="*/ 4985597 w 5593163"/>
              <a:gd name="connsiteY11" fmla="*/ 3731083 h 4305008"/>
              <a:gd name="connsiteX12" fmla="*/ 4842232 w 5593163"/>
              <a:gd name="connsiteY12" fmla="*/ 503273 h 4305008"/>
              <a:gd name="connsiteX13" fmla="*/ 4842826 w 5593163"/>
              <a:gd name="connsiteY13" fmla="*/ 491833 h 4305008"/>
              <a:gd name="connsiteX14" fmla="*/ 4843324 w 5593163"/>
              <a:gd name="connsiteY14" fmla="*/ 491866 h 4305008"/>
              <a:gd name="connsiteX15" fmla="*/ 4843350 w 5593163"/>
              <a:gd name="connsiteY15" fmla="*/ 491372 h 4305008"/>
              <a:gd name="connsiteX16" fmla="*/ 4860437 w 5593163"/>
              <a:gd name="connsiteY16" fmla="*/ 492995 h 4305008"/>
              <a:gd name="connsiteX17" fmla="*/ 4955899 w 5593163"/>
              <a:gd name="connsiteY17" fmla="*/ 502060 h 4305008"/>
              <a:gd name="connsiteX18" fmla="*/ 4972112 w 5593163"/>
              <a:gd name="connsiteY18" fmla="*/ 503599 h 4305008"/>
              <a:gd name="connsiteX19" fmla="*/ 4972229 w 5593163"/>
              <a:gd name="connsiteY19" fmla="*/ 504747 h 4305008"/>
              <a:gd name="connsiteX20" fmla="*/ 5583809 w 5593163"/>
              <a:gd name="connsiteY20" fmla="*/ 948988 h 4305008"/>
              <a:gd name="connsiteX21" fmla="*/ 5593163 w 5593163"/>
              <a:gd name="connsiteY21" fmla="*/ 971822 h 4305008"/>
              <a:gd name="connsiteX22" fmla="*/ 5593163 w 5593163"/>
              <a:gd name="connsiteY22" fmla="*/ 1318474 h 4305008"/>
              <a:gd name="connsiteX23" fmla="*/ 5558612 w 5593163"/>
              <a:gd name="connsiteY23" fmla="*/ 1315193 h 4305008"/>
              <a:gd name="connsiteX24" fmla="*/ 5542395 w 5593163"/>
              <a:gd name="connsiteY24" fmla="*/ 1313653 h 4305008"/>
              <a:gd name="connsiteX25" fmla="*/ 5542279 w 5593163"/>
              <a:gd name="connsiteY25" fmla="*/ 1312505 h 4305008"/>
              <a:gd name="connsiteX26" fmla="*/ 4852114 w 5593163"/>
              <a:gd name="connsiteY26" fmla="*/ 619464 h 4305008"/>
              <a:gd name="connsiteX27" fmla="*/ 4851608 w 5593163"/>
              <a:gd name="connsiteY27" fmla="*/ 619401 h 4305008"/>
              <a:gd name="connsiteX28" fmla="*/ 4851070 w 5593163"/>
              <a:gd name="connsiteY28" fmla="*/ 612725 h 4305008"/>
              <a:gd name="connsiteX29" fmla="*/ 4843603 w 5593163"/>
              <a:gd name="connsiteY29" fmla="*/ 520249 h 4305008"/>
              <a:gd name="connsiteX30" fmla="*/ 4842232 w 5593163"/>
              <a:gd name="connsiteY30" fmla="*/ 503273 h 4305008"/>
              <a:gd name="connsiteX31" fmla="*/ 4842232 w 5593163"/>
              <a:gd name="connsiteY31" fmla="*/ 2200098 h 4305008"/>
              <a:gd name="connsiteX32" fmla="*/ 4842826 w 5593163"/>
              <a:gd name="connsiteY32" fmla="*/ 2188658 h 4305008"/>
              <a:gd name="connsiteX33" fmla="*/ 4843324 w 5593163"/>
              <a:gd name="connsiteY33" fmla="*/ 2188691 h 4305008"/>
              <a:gd name="connsiteX34" fmla="*/ 4843350 w 5593163"/>
              <a:gd name="connsiteY34" fmla="*/ 2188197 h 4305008"/>
              <a:gd name="connsiteX35" fmla="*/ 4860437 w 5593163"/>
              <a:gd name="connsiteY35" fmla="*/ 2189820 h 4305008"/>
              <a:gd name="connsiteX36" fmla="*/ 4955899 w 5593163"/>
              <a:gd name="connsiteY36" fmla="*/ 2198885 h 4305008"/>
              <a:gd name="connsiteX37" fmla="*/ 4972112 w 5593163"/>
              <a:gd name="connsiteY37" fmla="*/ 2200424 h 4305008"/>
              <a:gd name="connsiteX38" fmla="*/ 4972229 w 5593163"/>
              <a:gd name="connsiteY38" fmla="*/ 2201572 h 4305008"/>
              <a:gd name="connsiteX39" fmla="*/ 5583809 w 5593163"/>
              <a:gd name="connsiteY39" fmla="*/ 2645813 h 4305008"/>
              <a:gd name="connsiteX40" fmla="*/ 5593163 w 5593163"/>
              <a:gd name="connsiteY40" fmla="*/ 2668647 h 4305008"/>
              <a:gd name="connsiteX41" fmla="*/ 5593163 w 5593163"/>
              <a:gd name="connsiteY41" fmla="*/ 3015299 h 4305008"/>
              <a:gd name="connsiteX42" fmla="*/ 5558612 w 5593163"/>
              <a:gd name="connsiteY42" fmla="*/ 3012018 h 4305008"/>
              <a:gd name="connsiteX43" fmla="*/ 5542395 w 5593163"/>
              <a:gd name="connsiteY43" fmla="*/ 3010478 h 4305008"/>
              <a:gd name="connsiteX44" fmla="*/ 5542279 w 5593163"/>
              <a:gd name="connsiteY44" fmla="*/ 3009330 h 4305008"/>
              <a:gd name="connsiteX45" fmla="*/ 4852114 w 5593163"/>
              <a:gd name="connsiteY45" fmla="*/ 2316289 h 4305008"/>
              <a:gd name="connsiteX46" fmla="*/ 4851608 w 5593163"/>
              <a:gd name="connsiteY46" fmla="*/ 2316226 h 4305008"/>
              <a:gd name="connsiteX47" fmla="*/ 4851070 w 5593163"/>
              <a:gd name="connsiteY47" fmla="*/ 2309550 h 4305008"/>
              <a:gd name="connsiteX48" fmla="*/ 4843603 w 5593163"/>
              <a:gd name="connsiteY48" fmla="*/ 2217074 h 4305008"/>
              <a:gd name="connsiteX49" fmla="*/ 4842232 w 5593163"/>
              <a:gd name="connsiteY49" fmla="*/ 2200098 h 4305008"/>
              <a:gd name="connsiteX50" fmla="*/ 4842232 w 5593163"/>
              <a:gd name="connsiteY50" fmla="*/ 3896923 h 4305008"/>
              <a:gd name="connsiteX51" fmla="*/ 4842826 w 5593163"/>
              <a:gd name="connsiteY51" fmla="*/ 3885483 h 4305008"/>
              <a:gd name="connsiteX52" fmla="*/ 4843324 w 5593163"/>
              <a:gd name="connsiteY52" fmla="*/ 3885516 h 4305008"/>
              <a:gd name="connsiteX53" fmla="*/ 4843350 w 5593163"/>
              <a:gd name="connsiteY53" fmla="*/ 3885022 h 4305008"/>
              <a:gd name="connsiteX54" fmla="*/ 4860437 w 5593163"/>
              <a:gd name="connsiteY54" fmla="*/ 3886645 h 4305008"/>
              <a:gd name="connsiteX55" fmla="*/ 4955899 w 5593163"/>
              <a:gd name="connsiteY55" fmla="*/ 3895710 h 4305008"/>
              <a:gd name="connsiteX56" fmla="*/ 4972112 w 5593163"/>
              <a:gd name="connsiteY56" fmla="*/ 3897249 h 4305008"/>
              <a:gd name="connsiteX57" fmla="*/ 4972229 w 5593163"/>
              <a:gd name="connsiteY57" fmla="*/ 3898397 h 4305008"/>
              <a:gd name="connsiteX58" fmla="*/ 5532481 w 5593163"/>
              <a:gd name="connsiteY58" fmla="*/ 4255797 h 4305008"/>
              <a:gd name="connsiteX59" fmla="*/ 5560926 w 5593163"/>
              <a:gd name="connsiteY59" fmla="*/ 4305008 h 4305008"/>
              <a:gd name="connsiteX60" fmla="*/ 5409877 w 5593163"/>
              <a:gd name="connsiteY60" fmla="*/ 4305008 h 4305008"/>
              <a:gd name="connsiteX61" fmla="*/ 5357754 w 5593163"/>
              <a:gd name="connsiteY61" fmla="*/ 4241205 h 4305008"/>
              <a:gd name="connsiteX62" fmla="*/ 4985599 w 5593163"/>
              <a:gd name="connsiteY62" fmla="*/ 4029853 h 4305008"/>
              <a:gd name="connsiteX63" fmla="*/ 5084780 w 5593163"/>
              <a:gd name="connsiteY63" fmla="*/ 4271827 h 4305008"/>
              <a:gd name="connsiteX64" fmla="*/ 5111462 w 5593163"/>
              <a:gd name="connsiteY64" fmla="*/ 4305008 h 4305008"/>
              <a:gd name="connsiteX65" fmla="*/ 4957353 w 5593163"/>
              <a:gd name="connsiteY65" fmla="*/ 4305008 h 4305008"/>
              <a:gd name="connsiteX66" fmla="*/ 4927231 w 5593163"/>
              <a:gd name="connsiteY66" fmla="*/ 4254710 h 4305008"/>
              <a:gd name="connsiteX67" fmla="*/ 4852114 w 5593163"/>
              <a:gd name="connsiteY67" fmla="*/ 4013114 h 4305008"/>
              <a:gd name="connsiteX68" fmla="*/ 4851608 w 5593163"/>
              <a:gd name="connsiteY68" fmla="*/ 4013051 h 4305008"/>
              <a:gd name="connsiteX69" fmla="*/ 4851070 w 5593163"/>
              <a:gd name="connsiteY69" fmla="*/ 4006375 h 4305008"/>
              <a:gd name="connsiteX70" fmla="*/ 4843603 w 5593163"/>
              <a:gd name="connsiteY70" fmla="*/ 3913899 h 4305008"/>
              <a:gd name="connsiteX71" fmla="*/ 4842232 w 5593163"/>
              <a:gd name="connsiteY71" fmla="*/ 3896923 h 4305008"/>
              <a:gd name="connsiteX72" fmla="*/ 4842230 w 5593163"/>
              <a:gd name="connsiteY72" fmla="*/ 469318 h 4305008"/>
              <a:gd name="connsiteX73" fmla="*/ 4843601 w 5593163"/>
              <a:gd name="connsiteY73" fmla="*/ 452471 h 4305008"/>
              <a:gd name="connsiteX74" fmla="*/ 4851065 w 5593163"/>
              <a:gd name="connsiteY74" fmla="*/ 360740 h 4305008"/>
              <a:gd name="connsiteX75" fmla="*/ 4851605 w 5593163"/>
              <a:gd name="connsiteY75" fmla="*/ 354103 h 4305008"/>
              <a:gd name="connsiteX76" fmla="*/ 4852110 w 5593163"/>
              <a:gd name="connsiteY76" fmla="*/ 354040 h 4305008"/>
              <a:gd name="connsiteX77" fmla="*/ 4936323 w 5593163"/>
              <a:gd name="connsiteY77" fmla="*/ 96778 h 4305008"/>
              <a:gd name="connsiteX78" fmla="*/ 4998957 w 5593163"/>
              <a:gd name="connsiteY78" fmla="*/ 0 h 4305008"/>
              <a:gd name="connsiteX79" fmla="*/ 5167333 w 5593163"/>
              <a:gd name="connsiteY79" fmla="*/ 0 h 4305008"/>
              <a:gd name="connsiteX80" fmla="*/ 5099105 w 5593163"/>
              <a:gd name="connsiteY80" fmla="*/ 76659 h 4305008"/>
              <a:gd name="connsiteX81" fmla="*/ 4985597 w 5593163"/>
              <a:gd name="connsiteY81" fmla="*/ 337433 h 4305008"/>
              <a:gd name="connsiteX82" fmla="*/ 5424571 w 5593163"/>
              <a:gd name="connsiteY82" fmla="*/ 44350 h 4305008"/>
              <a:gd name="connsiteX83" fmla="*/ 5446799 w 5593163"/>
              <a:gd name="connsiteY83" fmla="*/ 0 h 4305008"/>
              <a:gd name="connsiteX84" fmla="*/ 5593163 w 5593163"/>
              <a:gd name="connsiteY84" fmla="*/ 0 h 4305008"/>
              <a:gd name="connsiteX85" fmla="*/ 5593163 w 5593163"/>
              <a:gd name="connsiteY85" fmla="*/ 4197 h 4305008"/>
              <a:gd name="connsiteX86" fmla="*/ 5543598 w 5593163"/>
              <a:gd name="connsiteY86" fmla="*/ 95636 h 4305008"/>
              <a:gd name="connsiteX87" fmla="*/ 4972226 w 5593163"/>
              <a:gd name="connsiteY87" fmla="*/ 467856 h 4305008"/>
              <a:gd name="connsiteX88" fmla="*/ 4972110 w 5593163"/>
              <a:gd name="connsiteY88" fmla="*/ 468995 h 4305008"/>
              <a:gd name="connsiteX89" fmla="*/ 4955893 w 5593163"/>
              <a:gd name="connsiteY89" fmla="*/ 470523 h 4305008"/>
              <a:gd name="connsiteX90" fmla="*/ 4860466 w 5593163"/>
              <a:gd name="connsiteY90" fmla="*/ 479514 h 4305008"/>
              <a:gd name="connsiteX91" fmla="*/ 4843348 w 5593163"/>
              <a:gd name="connsiteY91" fmla="*/ 481127 h 4305008"/>
              <a:gd name="connsiteX92" fmla="*/ 4843322 w 5593163"/>
              <a:gd name="connsiteY92" fmla="*/ 480636 h 4305008"/>
              <a:gd name="connsiteX93" fmla="*/ 4842823 w 5593163"/>
              <a:gd name="connsiteY93" fmla="*/ 480669 h 4305008"/>
              <a:gd name="connsiteX94" fmla="*/ 4842230 w 5593163"/>
              <a:gd name="connsiteY94" fmla="*/ 469318 h 4305008"/>
              <a:gd name="connsiteX95" fmla="*/ 4842230 w 5593163"/>
              <a:gd name="connsiteY95" fmla="*/ 2166144 h 4305008"/>
              <a:gd name="connsiteX96" fmla="*/ 4843601 w 5593163"/>
              <a:gd name="connsiteY96" fmla="*/ 2149296 h 4305008"/>
              <a:gd name="connsiteX97" fmla="*/ 4851065 w 5593163"/>
              <a:gd name="connsiteY97" fmla="*/ 2057565 h 4305008"/>
              <a:gd name="connsiteX98" fmla="*/ 4851605 w 5593163"/>
              <a:gd name="connsiteY98" fmla="*/ 2050928 h 4305008"/>
              <a:gd name="connsiteX99" fmla="*/ 4852110 w 5593163"/>
              <a:gd name="connsiteY99" fmla="*/ 2050865 h 4305008"/>
              <a:gd name="connsiteX100" fmla="*/ 5542276 w 5593163"/>
              <a:gd name="connsiteY100" fmla="*/ 1363267 h 4305008"/>
              <a:gd name="connsiteX101" fmla="*/ 5542393 w 5593163"/>
              <a:gd name="connsiteY101" fmla="*/ 1362128 h 4305008"/>
              <a:gd name="connsiteX102" fmla="*/ 5558606 w 5593163"/>
              <a:gd name="connsiteY102" fmla="*/ 1360601 h 4305008"/>
              <a:gd name="connsiteX103" fmla="*/ 5593163 w 5593163"/>
              <a:gd name="connsiteY103" fmla="*/ 1357345 h 4305008"/>
              <a:gd name="connsiteX104" fmla="*/ 5593163 w 5593163"/>
              <a:gd name="connsiteY104" fmla="*/ 1701268 h 4305008"/>
              <a:gd name="connsiteX105" fmla="*/ 5583807 w 5593163"/>
              <a:gd name="connsiteY105" fmla="*/ 1723929 h 4305008"/>
              <a:gd name="connsiteX106" fmla="*/ 4972226 w 5593163"/>
              <a:gd name="connsiteY106" fmla="*/ 2164681 h 4305008"/>
              <a:gd name="connsiteX107" fmla="*/ 4972110 w 5593163"/>
              <a:gd name="connsiteY107" fmla="*/ 2165820 h 4305008"/>
              <a:gd name="connsiteX108" fmla="*/ 4955893 w 5593163"/>
              <a:gd name="connsiteY108" fmla="*/ 2167348 h 4305008"/>
              <a:gd name="connsiteX109" fmla="*/ 4860466 w 5593163"/>
              <a:gd name="connsiteY109" fmla="*/ 2176339 h 4305008"/>
              <a:gd name="connsiteX110" fmla="*/ 4843348 w 5593163"/>
              <a:gd name="connsiteY110" fmla="*/ 2177952 h 4305008"/>
              <a:gd name="connsiteX111" fmla="*/ 4843322 w 5593163"/>
              <a:gd name="connsiteY111" fmla="*/ 2177461 h 4305008"/>
              <a:gd name="connsiteX112" fmla="*/ 4842823 w 5593163"/>
              <a:gd name="connsiteY112" fmla="*/ 2177494 h 4305008"/>
              <a:gd name="connsiteX113" fmla="*/ 4842230 w 5593163"/>
              <a:gd name="connsiteY113" fmla="*/ 2166144 h 4305008"/>
              <a:gd name="connsiteX114" fmla="*/ 4842230 w 5593163"/>
              <a:gd name="connsiteY114" fmla="*/ 3862969 h 4305008"/>
              <a:gd name="connsiteX115" fmla="*/ 4843601 w 5593163"/>
              <a:gd name="connsiteY115" fmla="*/ 3846121 h 4305008"/>
              <a:gd name="connsiteX116" fmla="*/ 4851065 w 5593163"/>
              <a:gd name="connsiteY116" fmla="*/ 3754390 h 4305008"/>
              <a:gd name="connsiteX117" fmla="*/ 4851605 w 5593163"/>
              <a:gd name="connsiteY117" fmla="*/ 3747753 h 4305008"/>
              <a:gd name="connsiteX118" fmla="*/ 4852110 w 5593163"/>
              <a:gd name="connsiteY118" fmla="*/ 3747690 h 4305008"/>
              <a:gd name="connsiteX119" fmla="*/ 5542276 w 5593163"/>
              <a:gd name="connsiteY119" fmla="*/ 3060092 h 4305008"/>
              <a:gd name="connsiteX120" fmla="*/ 5542393 w 5593163"/>
              <a:gd name="connsiteY120" fmla="*/ 3058953 h 4305008"/>
              <a:gd name="connsiteX121" fmla="*/ 5558606 w 5593163"/>
              <a:gd name="connsiteY121" fmla="*/ 3057426 h 4305008"/>
              <a:gd name="connsiteX122" fmla="*/ 5593163 w 5593163"/>
              <a:gd name="connsiteY122" fmla="*/ 3054170 h 4305008"/>
              <a:gd name="connsiteX123" fmla="*/ 5593163 w 5593163"/>
              <a:gd name="connsiteY123" fmla="*/ 3398093 h 4305008"/>
              <a:gd name="connsiteX124" fmla="*/ 5583807 w 5593163"/>
              <a:gd name="connsiteY124" fmla="*/ 3420754 h 4305008"/>
              <a:gd name="connsiteX125" fmla="*/ 4972226 w 5593163"/>
              <a:gd name="connsiteY125" fmla="*/ 3861506 h 4305008"/>
              <a:gd name="connsiteX126" fmla="*/ 4972110 w 5593163"/>
              <a:gd name="connsiteY126" fmla="*/ 3862645 h 4305008"/>
              <a:gd name="connsiteX127" fmla="*/ 4955893 w 5593163"/>
              <a:gd name="connsiteY127" fmla="*/ 3864173 h 4305008"/>
              <a:gd name="connsiteX128" fmla="*/ 4860466 w 5593163"/>
              <a:gd name="connsiteY128" fmla="*/ 3873164 h 4305008"/>
              <a:gd name="connsiteX129" fmla="*/ 4843348 w 5593163"/>
              <a:gd name="connsiteY129" fmla="*/ 3874777 h 4305008"/>
              <a:gd name="connsiteX130" fmla="*/ 4843322 w 5593163"/>
              <a:gd name="connsiteY130" fmla="*/ 3874286 h 4305008"/>
              <a:gd name="connsiteX131" fmla="*/ 4842823 w 5593163"/>
              <a:gd name="connsiteY131" fmla="*/ 3874319 h 4305008"/>
              <a:gd name="connsiteX132" fmla="*/ 4842230 w 5593163"/>
              <a:gd name="connsiteY132" fmla="*/ 3862969 h 4305008"/>
              <a:gd name="connsiteX133" fmla="*/ 4135041 w 5593163"/>
              <a:gd name="connsiteY133" fmla="*/ 1181049 h 4305008"/>
              <a:gd name="connsiteX134" fmla="*/ 4678350 w 5593163"/>
              <a:gd name="connsiteY134" fmla="*/ 636203 h 4305008"/>
              <a:gd name="connsiteX135" fmla="*/ 4135041 w 5593163"/>
              <a:gd name="connsiteY135" fmla="*/ 1181049 h 4305008"/>
              <a:gd name="connsiteX136" fmla="*/ 4135041 w 5593163"/>
              <a:gd name="connsiteY136" fmla="*/ 1493690 h 4305008"/>
              <a:gd name="connsiteX137" fmla="*/ 4678350 w 5593163"/>
              <a:gd name="connsiteY137" fmla="*/ 2034258 h 4305008"/>
              <a:gd name="connsiteX138" fmla="*/ 4135041 w 5593163"/>
              <a:gd name="connsiteY138" fmla="*/ 1493690 h 4305008"/>
              <a:gd name="connsiteX139" fmla="*/ 4135041 w 5593163"/>
              <a:gd name="connsiteY139" fmla="*/ 2877874 h 4305008"/>
              <a:gd name="connsiteX140" fmla="*/ 4678350 w 5593163"/>
              <a:gd name="connsiteY140" fmla="*/ 2333028 h 4305008"/>
              <a:gd name="connsiteX141" fmla="*/ 4135041 w 5593163"/>
              <a:gd name="connsiteY141" fmla="*/ 2877874 h 4305008"/>
              <a:gd name="connsiteX142" fmla="*/ 4135041 w 5593163"/>
              <a:gd name="connsiteY142" fmla="*/ 3190516 h 4305008"/>
              <a:gd name="connsiteX143" fmla="*/ 4678350 w 5593163"/>
              <a:gd name="connsiteY143" fmla="*/ 3731083 h 4305008"/>
              <a:gd name="connsiteX144" fmla="*/ 4135041 w 5593163"/>
              <a:gd name="connsiteY144" fmla="*/ 3190516 h 4305008"/>
              <a:gd name="connsiteX145" fmla="*/ 4103022 w 5593163"/>
              <a:gd name="connsiteY145" fmla="*/ 4305008 h 4305008"/>
              <a:gd name="connsiteX146" fmla="*/ 4131467 w 5593163"/>
              <a:gd name="connsiteY146" fmla="*/ 4255797 h 4305008"/>
              <a:gd name="connsiteX147" fmla="*/ 4691720 w 5593163"/>
              <a:gd name="connsiteY147" fmla="*/ 3898397 h 4305008"/>
              <a:gd name="connsiteX148" fmla="*/ 4691837 w 5593163"/>
              <a:gd name="connsiteY148" fmla="*/ 3897249 h 4305008"/>
              <a:gd name="connsiteX149" fmla="*/ 4708050 w 5593163"/>
              <a:gd name="connsiteY149" fmla="*/ 3895710 h 4305008"/>
              <a:gd name="connsiteX150" fmla="*/ 4803512 w 5593163"/>
              <a:gd name="connsiteY150" fmla="*/ 3886645 h 4305008"/>
              <a:gd name="connsiteX151" fmla="*/ 4820599 w 5593163"/>
              <a:gd name="connsiteY151" fmla="*/ 3885022 h 4305008"/>
              <a:gd name="connsiteX152" fmla="*/ 4820625 w 5593163"/>
              <a:gd name="connsiteY152" fmla="*/ 3885516 h 4305008"/>
              <a:gd name="connsiteX153" fmla="*/ 4821123 w 5593163"/>
              <a:gd name="connsiteY153" fmla="*/ 3885483 h 4305008"/>
              <a:gd name="connsiteX154" fmla="*/ 4821717 w 5593163"/>
              <a:gd name="connsiteY154" fmla="*/ 3896923 h 4305008"/>
              <a:gd name="connsiteX155" fmla="*/ 4820346 w 5593163"/>
              <a:gd name="connsiteY155" fmla="*/ 3913899 h 4305008"/>
              <a:gd name="connsiteX156" fmla="*/ 4812879 w 5593163"/>
              <a:gd name="connsiteY156" fmla="*/ 4006375 h 4305008"/>
              <a:gd name="connsiteX157" fmla="*/ 4812341 w 5593163"/>
              <a:gd name="connsiteY157" fmla="*/ 4013051 h 4305008"/>
              <a:gd name="connsiteX158" fmla="*/ 4811835 w 5593163"/>
              <a:gd name="connsiteY158" fmla="*/ 4013114 h 4305008"/>
              <a:gd name="connsiteX159" fmla="*/ 4736718 w 5593163"/>
              <a:gd name="connsiteY159" fmla="*/ 4254710 h 4305008"/>
              <a:gd name="connsiteX160" fmla="*/ 4706597 w 5593163"/>
              <a:gd name="connsiteY160" fmla="*/ 4305008 h 4305008"/>
              <a:gd name="connsiteX161" fmla="*/ 4552487 w 5593163"/>
              <a:gd name="connsiteY161" fmla="*/ 4305008 h 4305008"/>
              <a:gd name="connsiteX162" fmla="*/ 4579169 w 5593163"/>
              <a:gd name="connsiteY162" fmla="*/ 4271827 h 4305008"/>
              <a:gd name="connsiteX163" fmla="*/ 4678350 w 5593163"/>
              <a:gd name="connsiteY163" fmla="*/ 4029853 h 4305008"/>
              <a:gd name="connsiteX164" fmla="*/ 4306196 w 5593163"/>
              <a:gd name="connsiteY164" fmla="*/ 4241205 h 4305008"/>
              <a:gd name="connsiteX165" fmla="*/ 4254073 w 5593163"/>
              <a:gd name="connsiteY165" fmla="*/ 4305008 h 4305008"/>
              <a:gd name="connsiteX166" fmla="*/ 4068511 w 5593163"/>
              <a:gd name="connsiteY166" fmla="*/ 0 h 4305008"/>
              <a:gd name="connsiteX167" fmla="*/ 4217148 w 5593163"/>
              <a:gd name="connsiteY167" fmla="*/ 0 h 4305008"/>
              <a:gd name="connsiteX168" fmla="*/ 4239376 w 5593163"/>
              <a:gd name="connsiteY168" fmla="*/ 44350 h 4305008"/>
              <a:gd name="connsiteX169" fmla="*/ 4678350 w 5593163"/>
              <a:gd name="connsiteY169" fmla="*/ 337433 h 4305008"/>
              <a:gd name="connsiteX170" fmla="*/ 4564842 w 5593163"/>
              <a:gd name="connsiteY170" fmla="*/ 76659 h 4305008"/>
              <a:gd name="connsiteX171" fmla="*/ 4496615 w 5593163"/>
              <a:gd name="connsiteY171" fmla="*/ 0 h 4305008"/>
              <a:gd name="connsiteX172" fmla="*/ 4664989 w 5593163"/>
              <a:gd name="connsiteY172" fmla="*/ 0 h 4305008"/>
              <a:gd name="connsiteX173" fmla="*/ 4727623 w 5593163"/>
              <a:gd name="connsiteY173" fmla="*/ 96778 h 4305008"/>
              <a:gd name="connsiteX174" fmla="*/ 4811836 w 5593163"/>
              <a:gd name="connsiteY174" fmla="*/ 354040 h 4305008"/>
              <a:gd name="connsiteX175" fmla="*/ 4812342 w 5593163"/>
              <a:gd name="connsiteY175" fmla="*/ 354103 h 4305008"/>
              <a:gd name="connsiteX176" fmla="*/ 4812882 w 5593163"/>
              <a:gd name="connsiteY176" fmla="*/ 360740 h 4305008"/>
              <a:gd name="connsiteX177" fmla="*/ 4820346 w 5593163"/>
              <a:gd name="connsiteY177" fmla="*/ 452471 h 4305008"/>
              <a:gd name="connsiteX178" fmla="*/ 4821717 w 5593163"/>
              <a:gd name="connsiteY178" fmla="*/ 469318 h 4305008"/>
              <a:gd name="connsiteX179" fmla="*/ 4821124 w 5593163"/>
              <a:gd name="connsiteY179" fmla="*/ 480669 h 4305008"/>
              <a:gd name="connsiteX180" fmla="*/ 4820625 w 5593163"/>
              <a:gd name="connsiteY180" fmla="*/ 480636 h 4305008"/>
              <a:gd name="connsiteX181" fmla="*/ 4820599 w 5593163"/>
              <a:gd name="connsiteY181" fmla="*/ 481127 h 4305008"/>
              <a:gd name="connsiteX182" fmla="*/ 4803481 w 5593163"/>
              <a:gd name="connsiteY182" fmla="*/ 479514 h 4305008"/>
              <a:gd name="connsiteX183" fmla="*/ 4708054 w 5593163"/>
              <a:gd name="connsiteY183" fmla="*/ 470523 h 4305008"/>
              <a:gd name="connsiteX184" fmla="*/ 4691837 w 5593163"/>
              <a:gd name="connsiteY184" fmla="*/ 468995 h 4305008"/>
              <a:gd name="connsiteX185" fmla="*/ 4691721 w 5593163"/>
              <a:gd name="connsiteY185" fmla="*/ 467856 h 4305008"/>
              <a:gd name="connsiteX186" fmla="*/ 4120350 w 5593163"/>
              <a:gd name="connsiteY186" fmla="*/ 95636 h 4305008"/>
              <a:gd name="connsiteX187" fmla="*/ 3991674 w 5593163"/>
              <a:gd name="connsiteY187" fmla="*/ 1313979 h 4305008"/>
              <a:gd name="connsiteX188" fmla="*/ 3993045 w 5593163"/>
              <a:gd name="connsiteY188" fmla="*/ 1296998 h 4305008"/>
              <a:gd name="connsiteX189" fmla="*/ 4000509 w 5593163"/>
              <a:gd name="connsiteY189" fmla="*/ 1204541 h 4305008"/>
              <a:gd name="connsiteX190" fmla="*/ 4001049 w 5593163"/>
              <a:gd name="connsiteY190" fmla="*/ 1197851 h 4305008"/>
              <a:gd name="connsiteX191" fmla="*/ 4001555 w 5593163"/>
              <a:gd name="connsiteY191" fmla="*/ 1197788 h 4305008"/>
              <a:gd name="connsiteX192" fmla="*/ 4691720 w 5593163"/>
              <a:gd name="connsiteY192" fmla="*/ 504747 h 4305008"/>
              <a:gd name="connsiteX193" fmla="*/ 4691837 w 5593163"/>
              <a:gd name="connsiteY193" fmla="*/ 503599 h 4305008"/>
              <a:gd name="connsiteX194" fmla="*/ 4708050 w 5593163"/>
              <a:gd name="connsiteY194" fmla="*/ 502060 h 4305008"/>
              <a:gd name="connsiteX195" fmla="*/ 4803512 w 5593163"/>
              <a:gd name="connsiteY195" fmla="*/ 492995 h 4305008"/>
              <a:gd name="connsiteX196" fmla="*/ 4820599 w 5593163"/>
              <a:gd name="connsiteY196" fmla="*/ 491372 h 4305008"/>
              <a:gd name="connsiteX197" fmla="*/ 4820625 w 5593163"/>
              <a:gd name="connsiteY197" fmla="*/ 491866 h 4305008"/>
              <a:gd name="connsiteX198" fmla="*/ 4821123 w 5593163"/>
              <a:gd name="connsiteY198" fmla="*/ 491833 h 4305008"/>
              <a:gd name="connsiteX199" fmla="*/ 4821717 w 5593163"/>
              <a:gd name="connsiteY199" fmla="*/ 503273 h 4305008"/>
              <a:gd name="connsiteX200" fmla="*/ 4820346 w 5593163"/>
              <a:gd name="connsiteY200" fmla="*/ 520249 h 4305008"/>
              <a:gd name="connsiteX201" fmla="*/ 4812879 w 5593163"/>
              <a:gd name="connsiteY201" fmla="*/ 612725 h 4305008"/>
              <a:gd name="connsiteX202" fmla="*/ 4812341 w 5593163"/>
              <a:gd name="connsiteY202" fmla="*/ 619401 h 4305008"/>
              <a:gd name="connsiteX203" fmla="*/ 4811835 w 5593163"/>
              <a:gd name="connsiteY203" fmla="*/ 619464 h 4305008"/>
              <a:gd name="connsiteX204" fmla="*/ 4121670 w 5593163"/>
              <a:gd name="connsiteY204" fmla="*/ 1312505 h 4305008"/>
              <a:gd name="connsiteX205" fmla="*/ 4121554 w 5593163"/>
              <a:gd name="connsiteY205" fmla="*/ 1313653 h 4305008"/>
              <a:gd name="connsiteX206" fmla="*/ 4105337 w 5593163"/>
              <a:gd name="connsiteY206" fmla="*/ 1315193 h 4305008"/>
              <a:gd name="connsiteX207" fmla="*/ 4009911 w 5593163"/>
              <a:gd name="connsiteY207" fmla="*/ 1324255 h 4305008"/>
              <a:gd name="connsiteX208" fmla="*/ 3992792 w 5593163"/>
              <a:gd name="connsiteY208" fmla="*/ 1325881 h 4305008"/>
              <a:gd name="connsiteX209" fmla="*/ 3992766 w 5593163"/>
              <a:gd name="connsiteY209" fmla="*/ 1325386 h 4305008"/>
              <a:gd name="connsiteX210" fmla="*/ 3992267 w 5593163"/>
              <a:gd name="connsiteY210" fmla="*/ 1325419 h 4305008"/>
              <a:gd name="connsiteX211" fmla="*/ 3991674 w 5593163"/>
              <a:gd name="connsiteY211" fmla="*/ 1313979 h 4305008"/>
              <a:gd name="connsiteX212" fmla="*/ 3991674 w 5593163"/>
              <a:gd name="connsiteY212" fmla="*/ 1361805 h 4305008"/>
              <a:gd name="connsiteX213" fmla="*/ 3992268 w 5593163"/>
              <a:gd name="connsiteY213" fmla="*/ 1350455 h 4305008"/>
              <a:gd name="connsiteX214" fmla="*/ 3992766 w 5593163"/>
              <a:gd name="connsiteY214" fmla="*/ 1350487 h 4305008"/>
              <a:gd name="connsiteX215" fmla="*/ 3992792 w 5593163"/>
              <a:gd name="connsiteY215" fmla="*/ 1349997 h 4305008"/>
              <a:gd name="connsiteX216" fmla="*/ 4009880 w 5593163"/>
              <a:gd name="connsiteY216" fmla="*/ 1351607 h 4305008"/>
              <a:gd name="connsiteX217" fmla="*/ 4105341 w 5593163"/>
              <a:gd name="connsiteY217" fmla="*/ 1360601 h 4305008"/>
              <a:gd name="connsiteX218" fmla="*/ 4121554 w 5593163"/>
              <a:gd name="connsiteY218" fmla="*/ 1362128 h 4305008"/>
              <a:gd name="connsiteX219" fmla="*/ 4121671 w 5593163"/>
              <a:gd name="connsiteY219" fmla="*/ 1363267 h 4305008"/>
              <a:gd name="connsiteX220" fmla="*/ 4811836 w 5593163"/>
              <a:gd name="connsiteY220" fmla="*/ 2050865 h 4305008"/>
              <a:gd name="connsiteX221" fmla="*/ 4812342 w 5593163"/>
              <a:gd name="connsiteY221" fmla="*/ 2050928 h 4305008"/>
              <a:gd name="connsiteX222" fmla="*/ 4812882 w 5593163"/>
              <a:gd name="connsiteY222" fmla="*/ 2057565 h 4305008"/>
              <a:gd name="connsiteX223" fmla="*/ 4820346 w 5593163"/>
              <a:gd name="connsiteY223" fmla="*/ 2149296 h 4305008"/>
              <a:gd name="connsiteX224" fmla="*/ 4821717 w 5593163"/>
              <a:gd name="connsiteY224" fmla="*/ 2166144 h 4305008"/>
              <a:gd name="connsiteX225" fmla="*/ 4821124 w 5593163"/>
              <a:gd name="connsiteY225" fmla="*/ 2177494 h 4305008"/>
              <a:gd name="connsiteX226" fmla="*/ 4820625 w 5593163"/>
              <a:gd name="connsiteY226" fmla="*/ 2177461 h 4305008"/>
              <a:gd name="connsiteX227" fmla="*/ 4820599 w 5593163"/>
              <a:gd name="connsiteY227" fmla="*/ 2177952 h 4305008"/>
              <a:gd name="connsiteX228" fmla="*/ 4803481 w 5593163"/>
              <a:gd name="connsiteY228" fmla="*/ 2176339 h 4305008"/>
              <a:gd name="connsiteX229" fmla="*/ 4708054 w 5593163"/>
              <a:gd name="connsiteY229" fmla="*/ 2167348 h 4305008"/>
              <a:gd name="connsiteX230" fmla="*/ 4691837 w 5593163"/>
              <a:gd name="connsiteY230" fmla="*/ 2165820 h 4305008"/>
              <a:gd name="connsiteX231" fmla="*/ 4691721 w 5593163"/>
              <a:gd name="connsiteY231" fmla="*/ 2164681 h 4305008"/>
              <a:gd name="connsiteX232" fmla="*/ 4001556 w 5593163"/>
              <a:gd name="connsiteY232" fmla="*/ 1477083 h 4305008"/>
              <a:gd name="connsiteX233" fmla="*/ 4001050 w 5593163"/>
              <a:gd name="connsiteY233" fmla="*/ 1477021 h 4305008"/>
              <a:gd name="connsiteX234" fmla="*/ 4000512 w 5593163"/>
              <a:gd name="connsiteY234" fmla="*/ 1470397 h 4305008"/>
              <a:gd name="connsiteX235" fmla="*/ 3993045 w 5593163"/>
              <a:gd name="connsiteY235" fmla="*/ 1378647 h 4305008"/>
              <a:gd name="connsiteX236" fmla="*/ 3991674 w 5593163"/>
              <a:gd name="connsiteY236" fmla="*/ 1361805 h 4305008"/>
              <a:gd name="connsiteX237" fmla="*/ 3991674 w 5593163"/>
              <a:gd name="connsiteY237" fmla="*/ 3010804 h 4305008"/>
              <a:gd name="connsiteX238" fmla="*/ 3993045 w 5593163"/>
              <a:gd name="connsiteY238" fmla="*/ 2993823 h 4305008"/>
              <a:gd name="connsiteX239" fmla="*/ 4000509 w 5593163"/>
              <a:gd name="connsiteY239" fmla="*/ 2901366 h 4305008"/>
              <a:gd name="connsiteX240" fmla="*/ 4001049 w 5593163"/>
              <a:gd name="connsiteY240" fmla="*/ 2894676 h 4305008"/>
              <a:gd name="connsiteX241" fmla="*/ 4001555 w 5593163"/>
              <a:gd name="connsiteY241" fmla="*/ 2894613 h 4305008"/>
              <a:gd name="connsiteX242" fmla="*/ 4691720 w 5593163"/>
              <a:gd name="connsiteY242" fmla="*/ 2201572 h 4305008"/>
              <a:gd name="connsiteX243" fmla="*/ 4691837 w 5593163"/>
              <a:gd name="connsiteY243" fmla="*/ 2200424 h 4305008"/>
              <a:gd name="connsiteX244" fmla="*/ 4708050 w 5593163"/>
              <a:gd name="connsiteY244" fmla="*/ 2198885 h 4305008"/>
              <a:gd name="connsiteX245" fmla="*/ 4803512 w 5593163"/>
              <a:gd name="connsiteY245" fmla="*/ 2189820 h 4305008"/>
              <a:gd name="connsiteX246" fmla="*/ 4820599 w 5593163"/>
              <a:gd name="connsiteY246" fmla="*/ 2188197 h 4305008"/>
              <a:gd name="connsiteX247" fmla="*/ 4820625 w 5593163"/>
              <a:gd name="connsiteY247" fmla="*/ 2188691 h 4305008"/>
              <a:gd name="connsiteX248" fmla="*/ 4821123 w 5593163"/>
              <a:gd name="connsiteY248" fmla="*/ 2188658 h 4305008"/>
              <a:gd name="connsiteX249" fmla="*/ 4821717 w 5593163"/>
              <a:gd name="connsiteY249" fmla="*/ 2200098 h 4305008"/>
              <a:gd name="connsiteX250" fmla="*/ 4820346 w 5593163"/>
              <a:gd name="connsiteY250" fmla="*/ 2217074 h 4305008"/>
              <a:gd name="connsiteX251" fmla="*/ 4812879 w 5593163"/>
              <a:gd name="connsiteY251" fmla="*/ 2309550 h 4305008"/>
              <a:gd name="connsiteX252" fmla="*/ 4812341 w 5593163"/>
              <a:gd name="connsiteY252" fmla="*/ 2316226 h 4305008"/>
              <a:gd name="connsiteX253" fmla="*/ 4811835 w 5593163"/>
              <a:gd name="connsiteY253" fmla="*/ 2316289 h 4305008"/>
              <a:gd name="connsiteX254" fmla="*/ 4121670 w 5593163"/>
              <a:gd name="connsiteY254" fmla="*/ 3009330 h 4305008"/>
              <a:gd name="connsiteX255" fmla="*/ 4121554 w 5593163"/>
              <a:gd name="connsiteY255" fmla="*/ 3010478 h 4305008"/>
              <a:gd name="connsiteX256" fmla="*/ 4105337 w 5593163"/>
              <a:gd name="connsiteY256" fmla="*/ 3012018 h 4305008"/>
              <a:gd name="connsiteX257" fmla="*/ 4009911 w 5593163"/>
              <a:gd name="connsiteY257" fmla="*/ 3021080 h 4305008"/>
              <a:gd name="connsiteX258" fmla="*/ 3992792 w 5593163"/>
              <a:gd name="connsiteY258" fmla="*/ 3022706 h 4305008"/>
              <a:gd name="connsiteX259" fmla="*/ 3992766 w 5593163"/>
              <a:gd name="connsiteY259" fmla="*/ 3022211 h 4305008"/>
              <a:gd name="connsiteX260" fmla="*/ 3992267 w 5593163"/>
              <a:gd name="connsiteY260" fmla="*/ 3022244 h 4305008"/>
              <a:gd name="connsiteX261" fmla="*/ 3991674 w 5593163"/>
              <a:gd name="connsiteY261" fmla="*/ 3010804 h 4305008"/>
              <a:gd name="connsiteX262" fmla="*/ 3991674 w 5593163"/>
              <a:gd name="connsiteY262" fmla="*/ 3058630 h 4305008"/>
              <a:gd name="connsiteX263" fmla="*/ 3992268 w 5593163"/>
              <a:gd name="connsiteY263" fmla="*/ 3047280 h 4305008"/>
              <a:gd name="connsiteX264" fmla="*/ 3992766 w 5593163"/>
              <a:gd name="connsiteY264" fmla="*/ 3047312 h 4305008"/>
              <a:gd name="connsiteX265" fmla="*/ 3992792 w 5593163"/>
              <a:gd name="connsiteY265" fmla="*/ 3046822 h 4305008"/>
              <a:gd name="connsiteX266" fmla="*/ 4009880 w 5593163"/>
              <a:gd name="connsiteY266" fmla="*/ 3048432 h 4305008"/>
              <a:gd name="connsiteX267" fmla="*/ 4105341 w 5593163"/>
              <a:gd name="connsiteY267" fmla="*/ 3057426 h 4305008"/>
              <a:gd name="connsiteX268" fmla="*/ 4121554 w 5593163"/>
              <a:gd name="connsiteY268" fmla="*/ 3058953 h 4305008"/>
              <a:gd name="connsiteX269" fmla="*/ 4121671 w 5593163"/>
              <a:gd name="connsiteY269" fmla="*/ 3060092 h 4305008"/>
              <a:gd name="connsiteX270" fmla="*/ 4811836 w 5593163"/>
              <a:gd name="connsiteY270" fmla="*/ 3747690 h 4305008"/>
              <a:gd name="connsiteX271" fmla="*/ 4812342 w 5593163"/>
              <a:gd name="connsiteY271" fmla="*/ 3747753 h 4305008"/>
              <a:gd name="connsiteX272" fmla="*/ 4812882 w 5593163"/>
              <a:gd name="connsiteY272" fmla="*/ 3754390 h 4305008"/>
              <a:gd name="connsiteX273" fmla="*/ 4820346 w 5593163"/>
              <a:gd name="connsiteY273" fmla="*/ 3846121 h 4305008"/>
              <a:gd name="connsiteX274" fmla="*/ 4821717 w 5593163"/>
              <a:gd name="connsiteY274" fmla="*/ 3862969 h 4305008"/>
              <a:gd name="connsiteX275" fmla="*/ 4821124 w 5593163"/>
              <a:gd name="connsiteY275" fmla="*/ 3874319 h 4305008"/>
              <a:gd name="connsiteX276" fmla="*/ 4820625 w 5593163"/>
              <a:gd name="connsiteY276" fmla="*/ 3874286 h 4305008"/>
              <a:gd name="connsiteX277" fmla="*/ 4820599 w 5593163"/>
              <a:gd name="connsiteY277" fmla="*/ 3874777 h 4305008"/>
              <a:gd name="connsiteX278" fmla="*/ 4803481 w 5593163"/>
              <a:gd name="connsiteY278" fmla="*/ 3873164 h 4305008"/>
              <a:gd name="connsiteX279" fmla="*/ 4708054 w 5593163"/>
              <a:gd name="connsiteY279" fmla="*/ 3864173 h 4305008"/>
              <a:gd name="connsiteX280" fmla="*/ 4691837 w 5593163"/>
              <a:gd name="connsiteY280" fmla="*/ 3862645 h 4305008"/>
              <a:gd name="connsiteX281" fmla="*/ 4691721 w 5593163"/>
              <a:gd name="connsiteY281" fmla="*/ 3861506 h 4305008"/>
              <a:gd name="connsiteX282" fmla="*/ 4001556 w 5593163"/>
              <a:gd name="connsiteY282" fmla="*/ 3173908 h 4305008"/>
              <a:gd name="connsiteX283" fmla="*/ 4001050 w 5593163"/>
              <a:gd name="connsiteY283" fmla="*/ 3173846 h 4305008"/>
              <a:gd name="connsiteX284" fmla="*/ 4000512 w 5593163"/>
              <a:gd name="connsiteY284" fmla="*/ 3167222 h 4305008"/>
              <a:gd name="connsiteX285" fmla="*/ 3993045 w 5593163"/>
              <a:gd name="connsiteY285" fmla="*/ 3075472 h 4305008"/>
              <a:gd name="connsiteX286" fmla="*/ 3991674 w 5593163"/>
              <a:gd name="connsiteY286" fmla="*/ 3058630 h 4305008"/>
              <a:gd name="connsiteX287" fmla="*/ 3293448 w 5593163"/>
              <a:gd name="connsiteY287" fmla="*/ 636203 h 4305008"/>
              <a:gd name="connsiteX288" fmla="*/ 3836757 w 5593163"/>
              <a:gd name="connsiteY288" fmla="*/ 1181049 h 4305008"/>
              <a:gd name="connsiteX289" fmla="*/ 3293448 w 5593163"/>
              <a:gd name="connsiteY289" fmla="*/ 636203 h 4305008"/>
              <a:gd name="connsiteX290" fmla="*/ 3293448 w 5593163"/>
              <a:gd name="connsiteY290" fmla="*/ 2333028 h 4305008"/>
              <a:gd name="connsiteX291" fmla="*/ 3836757 w 5593163"/>
              <a:gd name="connsiteY291" fmla="*/ 2877874 h 4305008"/>
              <a:gd name="connsiteX292" fmla="*/ 3293448 w 5593163"/>
              <a:gd name="connsiteY292" fmla="*/ 2333028 h 4305008"/>
              <a:gd name="connsiteX293" fmla="*/ 3293446 w 5593163"/>
              <a:gd name="connsiteY293" fmla="*/ 2034258 h 4305008"/>
              <a:gd name="connsiteX294" fmla="*/ 3836755 w 5593163"/>
              <a:gd name="connsiteY294" fmla="*/ 1493690 h 4305008"/>
              <a:gd name="connsiteX295" fmla="*/ 3293446 w 5593163"/>
              <a:gd name="connsiteY295" fmla="*/ 2034258 h 4305008"/>
              <a:gd name="connsiteX296" fmla="*/ 3293446 w 5593163"/>
              <a:gd name="connsiteY296" fmla="*/ 3731083 h 4305008"/>
              <a:gd name="connsiteX297" fmla="*/ 3836755 w 5593163"/>
              <a:gd name="connsiteY297" fmla="*/ 3190516 h 4305008"/>
              <a:gd name="connsiteX298" fmla="*/ 3293446 w 5593163"/>
              <a:gd name="connsiteY298" fmla="*/ 3731083 h 4305008"/>
              <a:gd name="connsiteX299" fmla="*/ 3150081 w 5593163"/>
              <a:gd name="connsiteY299" fmla="*/ 503273 h 4305008"/>
              <a:gd name="connsiteX300" fmla="*/ 3150675 w 5593163"/>
              <a:gd name="connsiteY300" fmla="*/ 491833 h 4305008"/>
              <a:gd name="connsiteX301" fmla="*/ 3151173 w 5593163"/>
              <a:gd name="connsiteY301" fmla="*/ 491866 h 4305008"/>
              <a:gd name="connsiteX302" fmla="*/ 3151199 w 5593163"/>
              <a:gd name="connsiteY302" fmla="*/ 491372 h 4305008"/>
              <a:gd name="connsiteX303" fmla="*/ 3168287 w 5593163"/>
              <a:gd name="connsiteY303" fmla="*/ 492995 h 4305008"/>
              <a:gd name="connsiteX304" fmla="*/ 3263748 w 5593163"/>
              <a:gd name="connsiteY304" fmla="*/ 502060 h 4305008"/>
              <a:gd name="connsiteX305" fmla="*/ 3279961 w 5593163"/>
              <a:gd name="connsiteY305" fmla="*/ 503599 h 4305008"/>
              <a:gd name="connsiteX306" fmla="*/ 3280078 w 5593163"/>
              <a:gd name="connsiteY306" fmla="*/ 504747 h 4305008"/>
              <a:gd name="connsiteX307" fmla="*/ 3970244 w 5593163"/>
              <a:gd name="connsiteY307" fmla="*/ 1197788 h 4305008"/>
              <a:gd name="connsiteX308" fmla="*/ 3970749 w 5593163"/>
              <a:gd name="connsiteY308" fmla="*/ 1197851 h 4305008"/>
              <a:gd name="connsiteX309" fmla="*/ 3971290 w 5593163"/>
              <a:gd name="connsiteY309" fmla="*/ 1204541 h 4305008"/>
              <a:gd name="connsiteX310" fmla="*/ 3978754 w 5593163"/>
              <a:gd name="connsiteY310" fmla="*/ 1296998 h 4305008"/>
              <a:gd name="connsiteX311" fmla="*/ 3980124 w 5593163"/>
              <a:gd name="connsiteY311" fmla="*/ 1313979 h 4305008"/>
              <a:gd name="connsiteX312" fmla="*/ 3979531 w 5593163"/>
              <a:gd name="connsiteY312" fmla="*/ 1325419 h 4305008"/>
              <a:gd name="connsiteX313" fmla="*/ 3979032 w 5593163"/>
              <a:gd name="connsiteY313" fmla="*/ 1325386 h 4305008"/>
              <a:gd name="connsiteX314" fmla="*/ 3979006 w 5593163"/>
              <a:gd name="connsiteY314" fmla="*/ 1325881 h 4305008"/>
              <a:gd name="connsiteX315" fmla="*/ 3961888 w 5593163"/>
              <a:gd name="connsiteY315" fmla="*/ 1324255 h 4305008"/>
              <a:gd name="connsiteX316" fmla="*/ 3866461 w 5593163"/>
              <a:gd name="connsiteY316" fmla="*/ 1315193 h 4305008"/>
              <a:gd name="connsiteX317" fmla="*/ 3850245 w 5593163"/>
              <a:gd name="connsiteY317" fmla="*/ 1313653 h 4305008"/>
              <a:gd name="connsiteX318" fmla="*/ 3850129 w 5593163"/>
              <a:gd name="connsiteY318" fmla="*/ 1312505 h 4305008"/>
              <a:gd name="connsiteX319" fmla="*/ 3159963 w 5593163"/>
              <a:gd name="connsiteY319" fmla="*/ 619464 h 4305008"/>
              <a:gd name="connsiteX320" fmla="*/ 3159457 w 5593163"/>
              <a:gd name="connsiteY320" fmla="*/ 619401 h 4305008"/>
              <a:gd name="connsiteX321" fmla="*/ 3158919 w 5593163"/>
              <a:gd name="connsiteY321" fmla="*/ 612725 h 4305008"/>
              <a:gd name="connsiteX322" fmla="*/ 3151452 w 5593163"/>
              <a:gd name="connsiteY322" fmla="*/ 520249 h 4305008"/>
              <a:gd name="connsiteX323" fmla="*/ 3150081 w 5593163"/>
              <a:gd name="connsiteY323" fmla="*/ 503273 h 4305008"/>
              <a:gd name="connsiteX324" fmla="*/ 3150081 w 5593163"/>
              <a:gd name="connsiteY324" fmla="*/ 2200098 h 4305008"/>
              <a:gd name="connsiteX325" fmla="*/ 3150675 w 5593163"/>
              <a:gd name="connsiteY325" fmla="*/ 2188658 h 4305008"/>
              <a:gd name="connsiteX326" fmla="*/ 3151173 w 5593163"/>
              <a:gd name="connsiteY326" fmla="*/ 2188691 h 4305008"/>
              <a:gd name="connsiteX327" fmla="*/ 3151199 w 5593163"/>
              <a:gd name="connsiteY327" fmla="*/ 2188197 h 4305008"/>
              <a:gd name="connsiteX328" fmla="*/ 3168287 w 5593163"/>
              <a:gd name="connsiteY328" fmla="*/ 2189820 h 4305008"/>
              <a:gd name="connsiteX329" fmla="*/ 3263748 w 5593163"/>
              <a:gd name="connsiteY329" fmla="*/ 2198885 h 4305008"/>
              <a:gd name="connsiteX330" fmla="*/ 3279961 w 5593163"/>
              <a:gd name="connsiteY330" fmla="*/ 2200424 h 4305008"/>
              <a:gd name="connsiteX331" fmla="*/ 3280078 w 5593163"/>
              <a:gd name="connsiteY331" fmla="*/ 2201572 h 4305008"/>
              <a:gd name="connsiteX332" fmla="*/ 3970244 w 5593163"/>
              <a:gd name="connsiteY332" fmla="*/ 2894613 h 4305008"/>
              <a:gd name="connsiteX333" fmla="*/ 3970749 w 5593163"/>
              <a:gd name="connsiteY333" fmla="*/ 2894676 h 4305008"/>
              <a:gd name="connsiteX334" fmla="*/ 3971290 w 5593163"/>
              <a:gd name="connsiteY334" fmla="*/ 2901366 h 4305008"/>
              <a:gd name="connsiteX335" fmla="*/ 3978754 w 5593163"/>
              <a:gd name="connsiteY335" fmla="*/ 2993823 h 4305008"/>
              <a:gd name="connsiteX336" fmla="*/ 3980124 w 5593163"/>
              <a:gd name="connsiteY336" fmla="*/ 3010804 h 4305008"/>
              <a:gd name="connsiteX337" fmla="*/ 3979531 w 5593163"/>
              <a:gd name="connsiteY337" fmla="*/ 3022244 h 4305008"/>
              <a:gd name="connsiteX338" fmla="*/ 3979032 w 5593163"/>
              <a:gd name="connsiteY338" fmla="*/ 3022211 h 4305008"/>
              <a:gd name="connsiteX339" fmla="*/ 3979006 w 5593163"/>
              <a:gd name="connsiteY339" fmla="*/ 3022706 h 4305008"/>
              <a:gd name="connsiteX340" fmla="*/ 3961888 w 5593163"/>
              <a:gd name="connsiteY340" fmla="*/ 3021080 h 4305008"/>
              <a:gd name="connsiteX341" fmla="*/ 3866461 w 5593163"/>
              <a:gd name="connsiteY341" fmla="*/ 3012018 h 4305008"/>
              <a:gd name="connsiteX342" fmla="*/ 3850245 w 5593163"/>
              <a:gd name="connsiteY342" fmla="*/ 3010478 h 4305008"/>
              <a:gd name="connsiteX343" fmla="*/ 3850129 w 5593163"/>
              <a:gd name="connsiteY343" fmla="*/ 3009330 h 4305008"/>
              <a:gd name="connsiteX344" fmla="*/ 3159963 w 5593163"/>
              <a:gd name="connsiteY344" fmla="*/ 2316289 h 4305008"/>
              <a:gd name="connsiteX345" fmla="*/ 3159457 w 5593163"/>
              <a:gd name="connsiteY345" fmla="*/ 2316226 h 4305008"/>
              <a:gd name="connsiteX346" fmla="*/ 3158919 w 5593163"/>
              <a:gd name="connsiteY346" fmla="*/ 2309550 h 4305008"/>
              <a:gd name="connsiteX347" fmla="*/ 3151452 w 5593163"/>
              <a:gd name="connsiteY347" fmla="*/ 2217074 h 4305008"/>
              <a:gd name="connsiteX348" fmla="*/ 3150081 w 5593163"/>
              <a:gd name="connsiteY348" fmla="*/ 2200098 h 4305008"/>
              <a:gd name="connsiteX349" fmla="*/ 3150081 w 5593163"/>
              <a:gd name="connsiteY349" fmla="*/ 3896923 h 4305008"/>
              <a:gd name="connsiteX350" fmla="*/ 3150675 w 5593163"/>
              <a:gd name="connsiteY350" fmla="*/ 3885483 h 4305008"/>
              <a:gd name="connsiteX351" fmla="*/ 3151173 w 5593163"/>
              <a:gd name="connsiteY351" fmla="*/ 3885516 h 4305008"/>
              <a:gd name="connsiteX352" fmla="*/ 3151199 w 5593163"/>
              <a:gd name="connsiteY352" fmla="*/ 3885022 h 4305008"/>
              <a:gd name="connsiteX353" fmla="*/ 3168287 w 5593163"/>
              <a:gd name="connsiteY353" fmla="*/ 3886645 h 4305008"/>
              <a:gd name="connsiteX354" fmla="*/ 3263748 w 5593163"/>
              <a:gd name="connsiteY354" fmla="*/ 3895710 h 4305008"/>
              <a:gd name="connsiteX355" fmla="*/ 3279961 w 5593163"/>
              <a:gd name="connsiteY355" fmla="*/ 3897249 h 4305008"/>
              <a:gd name="connsiteX356" fmla="*/ 3280078 w 5593163"/>
              <a:gd name="connsiteY356" fmla="*/ 3898397 h 4305008"/>
              <a:gd name="connsiteX357" fmla="*/ 3840331 w 5593163"/>
              <a:gd name="connsiteY357" fmla="*/ 4255797 h 4305008"/>
              <a:gd name="connsiteX358" fmla="*/ 3868775 w 5593163"/>
              <a:gd name="connsiteY358" fmla="*/ 4305008 h 4305008"/>
              <a:gd name="connsiteX359" fmla="*/ 3717725 w 5593163"/>
              <a:gd name="connsiteY359" fmla="*/ 4305008 h 4305008"/>
              <a:gd name="connsiteX360" fmla="*/ 3665602 w 5593163"/>
              <a:gd name="connsiteY360" fmla="*/ 4241205 h 4305008"/>
              <a:gd name="connsiteX361" fmla="*/ 3293448 w 5593163"/>
              <a:gd name="connsiteY361" fmla="*/ 4029853 h 4305008"/>
              <a:gd name="connsiteX362" fmla="*/ 3392629 w 5593163"/>
              <a:gd name="connsiteY362" fmla="*/ 4271827 h 4305008"/>
              <a:gd name="connsiteX363" fmla="*/ 3419311 w 5593163"/>
              <a:gd name="connsiteY363" fmla="*/ 4305008 h 4305008"/>
              <a:gd name="connsiteX364" fmla="*/ 3265201 w 5593163"/>
              <a:gd name="connsiteY364" fmla="*/ 4305008 h 4305008"/>
              <a:gd name="connsiteX365" fmla="*/ 3235080 w 5593163"/>
              <a:gd name="connsiteY365" fmla="*/ 4254710 h 4305008"/>
              <a:gd name="connsiteX366" fmla="*/ 3159963 w 5593163"/>
              <a:gd name="connsiteY366" fmla="*/ 4013114 h 4305008"/>
              <a:gd name="connsiteX367" fmla="*/ 3159457 w 5593163"/>
              <a:gd name="connsiteY367" fmla="*/ 4013051 h 4305008"/>
              <a:gd name="connsiteX368" fmla="*/ 3158919 w 5593163"/>
              <a:gd name="connsiteY368" fmla="*/ 4006375 h 4305008"/>
              <a:gd name="connsiteX369" fmla="*/ 3151452 w 5593163"/>
              <a:gd name="connsiteY369" fmla="*/ 3913899 h 4305008"/>
              <a:gd name="connsiteX370" fmla="*/ 3150081 w 5593163"/>
              <a:gd name="connsiteY370" fmla="*/ 3896923 h 4305008"/>
              <a:gd name="connsiteX371" fmla="*/ 3150079 w 5593163"/>
              <a:gd name="connsiteY371" fmla="*/ 469318 h 4305008"/>
              <a:gd name="connsiteX372" fmla="*/ 3151450 w 5593163"/>
              <a:gd name="connsiteY372" fmla="*/ 452471 h 4305008"/>
              <a:gd name="connsiteX373" fmla="*/ 3158914 w 5593163"/>
              <a:gd name="connsiteY373" fmla="*/ 360740 h 4305008"/>
              <a:gd name="connsiteX374" fmla="*/ 3159454 w 5593163"/>
              <a:gd name="connsiteY374" fmla="*/ 354103 h 4305008"/>
              <a:gd name="connsiteX375" fmla="*/ 3159960 w 5593163"/>
              <a:gd name="connsiteY375" fmla="*/ 354040 h 4305008"/>
              <a:gd name="connsiteX376" fmla="*/ 3244173 w 5593163"/>
              <a:gd name="connsiteY376" fmla="*/ 96778 h 4305008"/>
              <a:gd name="connsiteX377" fmla="*/ 3306807 w 5593163"/>
              <a:gd name="connsiteY377" fmla="*/ 0 h 4305008"/>
              <a:gd name="connsiteX378" fmla="*/ 3475182 w 5593163"/>
              <a:gd name="connsiteY378" fmla="*/ 0 h 4305008"/>
              <a:gd name="connsiteX379" fmla="*/ 3406954 w 5593163"/>
              <a:gd name="connsiteY379" fmla="*/ 76659 h 4305008"/>
              <a:gd name="connsiteX380" fmla="*/ 3293446 w 5593163"/>
              <a:gd name="connsiteY380" fmla="*/ 337433 h 4305008"/>
              <a:gd name="connsiteX381" fmla="*/ 3732420 w 5593163"/>
              <a:gd name="connsiteY381" fmla="*/ 44350 h 4305008"/>
              <a:gd name="connsiteX382" fmla="*/ 3754649 w 5593163"/>
              <a:gd name="connsiteY382" fmla="*/ 0 h 4305008"/>
              <a:gd name="connsiteX383" fmla="*/ 3903287 w 5593163"/>
              <a:gd name="connsiteY383" fmla="*/ 0 h 4305008"/>
              <a:gd name="connsiteX384" fmla="*/ 3851448 w 5593163"/>
              <a:gd name="connsiteY384" fmla="*/ 95636 h 4305008"/>
              <a:gd name="connsiteX385" fmla="*/ 3280075 w 5593163"/>
              <a:gd name="connsiteY385" fmla="*/ 467856 h 4305008"/>
              <a:gd name="connsiteX386" fmla="*/ 3279959 w 5593163"/>
              <a:gd name="connsiteY386" fmla="*/ 468995 h 4305008"/>
              <a:gd name="connsiteX387" fmla="*/ 3263742 w 5593163"/>
              <a:gd name="connsiteY387" fmla="*/ 470523 h 4305008"/>
              <a:gd name="connsiteX388" fmla="*/ 3168316 w 5593163"/>
              <a:gd name="connsiteY388" fmla="*/ 479514 h 4305008"/>
              <a:gd name="connsiteX389" fmla="*/ 3151197 w 5593163"/>
              <a:gd name="connsiteY389" fmla="*/ 481127 h 4305008"/>
              <a:gd name="connsiteX390" fmla="*/ 3151171 w 5593163"/>
              <a:gd name="connsiteY390" fmla="*/ 480636 h 4305008"/>
              <a:gd name="connsiteX391" fmla="*/ 3150672 w 5593163"/>
              <a:gd name="connsiteY391" fmla="*/ 480669 h 4305008"/>
              <a:gd name="connsiteX392" fmla="*/ 3150079 w 5593163"/>
              <a:gd name="connsiteY392" fmla="*/ 469318 h 4305008"/>
              <a:gd name="connsiteX393" fmla="*/ 3150079 w 5593163"/>
              <a:gd name="connsiteY393" fmla="*/ 2166144 h 4305008"/>
              <a:gd name="connsiteX394" fmla="*/ 3151450 w 5593163"/>
              <a:gd name="connsiteY394" fmla="*/ 2149296 h 4305008"/>
              <a:gd name="connsiteX395" fmla="*/ 3158914 w 5593163"/>
              <a:gd name="connsiteY395" fmla="*/ 2057565 h 4305008"/>
              <a:gd name="connsiteX396" fmla="*/ 3159454 w 5593163"/>
              <a:gd name="connsiteY396" fmla="*/ 2050928 h 4305008"/>
              <a:gd name="connsiteX397" fmla="*/ 3159960 w 5593163"/>
              <a:gd name="connsiteY397" fmla="*/ 2050865 h 4305008"/>
              <a:gd name="connsiteX398" fmla="*/ 3850126 w 5593163"/>
              <a:gd name="connsiteY398" fmla="*/ 1363267 h 4305008"/>
              <a:gd name="connsiteX399" fmla="*/ 3850243 w 5593163"/>
              <a:gd name="connsiteY399" fmla="*/ 1362128 h 4305008"/>
              <a:gd name="connsiteX400" fmla="*/ 3866455 w 5593163"/>
              <a:gd name="connsiteY400" fmla="*/ 1360601 h 4305008"/>
              <a:gd name="connsiteX401" fmla="*/ 3961917 w 5593163"/>
              <a:gd name="connsiteY401" fmla="*/ 1351607 h 4305008"/>
              <a:gd name="connsiteX402" fmla="*/ 3979004 w 5593163"/>
              <a:gd name="connsiteY402" fmla="*/ 1349997 h 4305008"/>
              <a:gd name="connsiteX403" fmla="*/ 3979030 w 5593163"/>
              <a:gd name="connsiteY403" fmla="*/ 1350487 h 4305008"/>
              <a:gd name="connsiteX404" fmla="*/ 3979528 w 5593163"/>
              <a:gd name="connsiteY404" fmla="*/ 1350455 h 4305008"/>
              <a:gd name="connsiteX405" fmla="*/ 3980122 w 5593163"/>
              <a:gd name="connsiteY405" fmla="*/ 1361805 h 4305008"/>
              <a:gd name="connsiteX406" fmla="*/ 3978752 w 5593163"/>
              <a:gd name="connsiteY406" fmla="*/ 1378647 h 4305008"/>
              <a:gd name="connsiteX407" fmla="*/ 3971285 w 5593163"/>
              <a:gd name="connsiteY407" fmla="*/ 1470397 h 4305008"/>
              <a:gd name="connsiteX408" fmla="*/ 3970746 w 5593163"/>
              <a:gd name="connsiteY408" fmla="*/ 1477021 h 4305008"/>
              <a:gd name="connsiteX409" fmla="*/ 3970241 w 5593163"/>
              <a:gd name="connsiteY409" fmla="*/ 1477083 h 4305008"/>
              <a:gd name="connsiteX410" fmla="*/ 3280075 w 5593163"/>
              <a:gd name="connsiteY410" fmla="*/ 2164681 h 4305008"/>
              <a:gd name="connsiteX411" fmla="*/ 3279959 w 5593163"/>
              <a:gd name="connsiteY411" fmla="*/ 2165820 h 4305008"/>
              <a:gd name="connsiteX412" fmla="*/ 3263742 w 5593163"/>
              <a:gd name="connsiteY412" fmla="*/ 2167348 h 4305008"/>
              <a:gd name="connsiteX413" fmla="*/ 3168316 w 5593163"/>
              <a:gd name="connsiteY413" fmla="*/ 2176339 h 4305008"/>
              <a:gd name="connsiteX414" fmla="*/ 3151197 w 5593163"/>
              <a:gd name="connsiteY414" fmla="*/ 2177952 h 4305008"/>
              <a:gd name="connsiteX415" fmla="*/ 3151171 w 5593163"/>
              <a:gd name="connsiteY415" fmla="*/ 2177461 h 4305008"/>
              <a:gd name="connsiteX416" fmla="*/ 3150672 w 5593163"/>
              <a:gd name="connsiteY416" fmla="*/ 2177494 h 4305008"/>
              <a:gd name="connsiteX417" fmla="*/ 3150079 w 5593163"/>
              <a:gd name="connsiteY417" fmla="*/ 2166144 h 4305008"/>
              <a:gd name="connsiteX418" fmla="*/ 3150079 w 5593163"/>
              <a:gd name="connsiteY418" fmla="*/ 3862969 h 4305008"/>
              <a:gd name="connsiteX419" fmla="*/ 3151450 w 5593163"/>
              <a:gd name="connsiteY419" fmla="*/ 3846121 h 4305008"/>
              <a:gd name="connsiteX420" fmla="*/ 3158914 w 5593163"/>
              <a:gd name="connsiteY420" fmla="*/ 3754390 h 4305008"/>
              <a:gd name="connsiteX421" fmla="*/ 3159454 w 5593163"/>
              <a:gd name="connsiteY421" fmla="*/ 3747753 h 4305008"/>
              <a:gd name="connsiteX422" fmla="*/ 3159960 w 5593163"/>
              <a:gd name="connsiteY422" fmla="*/ 3747690 h 4305008"/>
              <a:gd name="connsiteX423" fmla="*/ 3850126 w 5593163"/>
              <a:gd name="connsiteY423" fmla="*/ 3060092 h 4305008"/>
              <a:gd name="connsiteX424" fmla="*/ 3850243 w 5593163"/>
              <a:gd name="connsiteY424" fmla="*/ 3058953 h 4305008"/>
              <a:gd name="connsiteX425" fmla="*/ 3866455 w 5593163"/>
              <a:gd name="connsiteY425" fmla="*/ 3057426 h 4305008"/>
              <a:gd name="connsiteX426" fmla="*/ 3961917 w 5593163"/>
              <a:gd name="connsiteY426" fmla="*/ 3048432 h 4305008"/>
              <a:gd name="connsiteX427" fmla="*/ 3979004 w 5593163"/>
              <a:gd name="connsiteY427" fmla="*/ 3046822 h 4305008"/>
              <a:gd name="connsiteX428" fmla="*/ 3979030 w 5593163"/>
              <a:gd name="connsiteY428" fmla="*/ 3047312 h 4305008"/>
              <a:gd name="connsiteX429" fmla="*/ 3979528 w 5593163"/>
              <a:gd name="connsiteY429" fmla="*/ 3047280 h 4305008"/>
              <a:gd name="connsiteX430" fmla="*/ 3980122 w 5593163"/>
              <a:gd name="connsiteY430" fmla="*/ 3058630 h 4305008"/>
              <a:gd name="connsiteX431" fmla="*/ 3978752 w 5593163"/>
              <a:gd name="connsiteY431" fmla="*/ 3075472 h 4305008"/>
              <a:gd name="connsiteX432" fmla="*/ 3971285 w 5593163"/>
              <a:gd name="connsiteY432" fmla="*/ 3167222 h 4305008"/>
              <a:gd name="connsiteX433" fmla="*/ 3970746 w 5593163"/>
              <a:gd name="connsiteY433" fmla="*/ 3173846 h 4305008"/>
              <a:gd name="connsiteX434" fmla="*/ 3970241 w 5593163"/>
              <a:gd name="connsiteY434" fmla="*/ 3173908 h 4305008"/>
              <a:gd name="connsiteX435" fmla="*/ 3280075 w 5593163"/>
              <a:gd name="connsiteY435" fmla="*/ 3861506 h 4305008"/>
              <a:gd name="connsiteX436" fmla="*/ 3279959 w 5593163"/>
              <a:gd name="connsiteY436" fmla="*/ 3862645 h 4305008"/>
              <a:gd name="connsiteX437" fmla="*/ 3263742 w 5593163"/>
              <a:gd name="connsiteY437" fmla="*/ 3864173 h 4305008"/>
              <a:gd name="connsiteX438" fmla="*/ 3168316 w 5593163"/>
              <a:gd name="connsiteY438" fmla="*/ 3873164 h 4305008"/>
              <a:gd name="connsiteX439" fmla="*/ 3151197 w 5593163"/>
              <a:gd name="connsiteY439" fmla="*/ 3874777 h 4305008"/>
              <a:gd name="connsiteX440" fmla="*/ 3151171 w 5593163"/>
              <a:gd name="connsiteY440" fmla="*/ 3874286 h 4305008"/>
              <a:gd name="connsiteX441" fmla="*/ 3150672 w 5593163"/>
              <a:gd name="connsiteY441" fmla="*/ 3874319 h 4305008"/>
              <a:gd name="connsiteX442" fmla="*/ 3150079 w 5593163"/>
              <a:gd name="connsiteY442" fmla="*/ 3862969 h 4305008"/>
              <a:gd name="connsiteX443" fmla="*/ 2442890 w 5593163"/>
              <a:gd name="connsiteY443" fmla="*/ 1181049 h 4305008"/>
              <a:gd name="connsiteX444" fmla="*/ 2986199 w 5593163"/>
              <a:gd name="connsiteY444" fmla="*/ 636203 h 4305008"/>
              <a:gd name="connsiteX445" fmla="*/ 2442890 w 5593163"/>
              <a:gd name="connsiteY445" fmla="*/ 1181049 h 4305008"/>
              <a:gd name="connsiteX446" fmla="*/ 2442890 w 5593163"/>
              <a:gd name="connsiteY446" fmla="*/ 1493690 h 4305008"/>
              <a:gd name="connsiteX447" fmla="*/ 2986199 w 5593163"/>
              <a:gd name="connsiteY447" fmla="*/ 2034258 h 4305008"/>
              <a:gd name="connsiteX448" fmla="*/ 2442890 w 5593163"/>
              <a:gd name="connsiteY448" fmla="*/ 1493690 h 4305008"/>
              <a:gd name="connsiteX449" fmla="*/ 2442890 w 5593163"/>
              <a:gd name="connsiteY449" fmla="*/ 2877874 h 4305008"/>
              <a:gd name="connsiteX450" fmla="*/ 2986199 w 5593163"/>
              <a:gd name="connsiteY450" fmla="*/ 2333028 h 4305008"/>
              <a:gd name="connsiteX451" fmla="*/ 2442890 w 5593163"/>
              <a:gd name="connsiteY451" fmla="*/ 2877874 h 4305008"/>
              <a:gd name="connsiteX452" fmla="*/ 2442890 w 5593163"/>
              <a:gd name="connsiteY452" fmla="*/ 3190516 h 4305008"/>
              <a:gd name="connsiteX453" fmla="*/ 2986199 w 5593163"/>
              <a:gd name="connsiteY453" fmla="*/ 3731083 h 4305008"/>
              <a:gd name="connsiteX454" fmla="*/ 2442890 w 5593163"/>
              <a:gd name="connsiteY454" fmla="*/ 3190516 h 4305008"/>
              <a:gd name="connsiteX455" fmla="*/ 2410871 w 5593163"/>
              <a:gd name="connsiteY455" fmla="*/ 4305008 h 4305008"/>
              <a:gd name="connsiteX456" fmla="*/ 2439316 w 5593163"/>
              <a:gd name="connsiteY456" fmla="*/ 4255797 h 4305008"/>
              <a:gd name="connsiteX457" fmla="*/ 2999569 w 5593163"/>
              <a:gd name="connsiteY457" fmla="*/ 3898397 h 4305008"/>
              <a:gd name="connsiteX458" fmla="*/ 2999686 w 5593163"/>
              <a:gd name="connsiteY458" fmla="*/ 3897249 h 4305008"/>
              <a:gd name="connsiteX459" fmla="*/ 3015899 w 5593163"/>
              <a:gd name="connsiteY459" fmla="*/ 3895710 h 4305008"/>
              <a:gd name="connsiteX460" fmla="*/ 3111360 w 5593163"/>
              <a:gd name="connsiteY460" fmla="*/ 3886645 h 4305008"/>
              <a:gd name="connsiteX461" fmla="*/ 3128448 w 5593163"/>
              <a:gd name="connsiteY461" fmla="*/ 3885022 h 4305008"/>
              <a:gd name="connsiteX462" fmla="*/ 3128474 w 5593163"/>
              <a:gd name="connsiteY462" fmla="*/ 3885516 h 4305008"/>
              <a:gd name="connsiteX463" fmla="*/ 3128972 w 5593163"/>
              <a:gd name="connsiteY463" fmla="*/ 3885483 h 4305008"/>
              <a:gd name="connsiteX464" fmla="*/ 3129566 w 5593163"/>
              <a:gd name="connsiteY464" fmla="*/ 3896923 h 4305008"/>
              <a:gd name="connsiteX465" fmla="*/ 3128195 w 5593163"/>
              <a:gd name="connsiteY465" fmla="*/ 3913899 h 4305008"/>
              <a:gd name="connsiteX466" fmla="*/ 3120728 w 5593163"/>
              <a:gd name="connsiteY466" fmla="*/ 4006375 h 4305008"/>
              <a:gd name="connsiteX467" fmla="*/ 3120190 w 5593163"/>
              <a:gd name="connsiteY467" fmla="*/ 4013051 h 4305008"/>
              <a:gd name="connsiteX468" fmla="*/ 3119684 w 5593163"/>
              <a:gd name="connsiteY468" fmla="*/ 4013114 h 4305008"/>
              <a:gd name="connsiteX469" fmla="*/ 3044567 w 5593163"/>
              <a:gd name="connsiteY469" fmla="*/ 4254710 h 4305008"/>
              <a:gd name="connsiteX470" fmla="*/ 3014445 w 5593163"/>
              <a:gd name="connsiteY470" fmla="*/ 4305008 h 4305008"/>
              <a:gd name="connsiteX471" fmla="*/ 2860336 w 5593163"/>
              <a:gd name="connsiteY471" fmla="*/ 4305008 h 4305008"/>
              <a:gd name="connsiteX472" fmla="*/ 2887018 w 5593163"/>
              <a:gd name="connsiteY472" fmla="*/ 4271827 h 4305008"/>
              <a:gd name="connsiteX473" fmla="*/ 2986199 w 5593163"/>
              <a:gd name="connsiteY473" fmla="*/ 4029853 h 4305008"/>
              <a:gd name="connsiteX474" fmla="*/ 2614045 w 5593163"/>
              <a:gd name="connsiteY474" fmla="*/ 4241205 h 4305008"/>
              <a:gd name="connsiteX475" fmla="*/ 2561922 w 5593163"/>
              <a:gd name="connsiteY475" fmla="*/ 4305008 h 4305008"/>
              <a:gd name="connsiteX476" fmla="*/ 2376360 w 5593163"/>
              <a:gd name="connsiteY476" fmla="*/ 0 h 4305008"/>
              <a:gd name="connsiteX477" fmla="*/ 2524998 w 5593163"/>
              <a:gd name="connsiteY477" fmla="*/ 0 h 4305008"/>
              <a:gd name="connsiteX478" fmla="*/ 2547226 w 5593163"/>
              <a:gd name="connsiteY478" fmla="*/ 44350 h 4305008"/>
              <a:gd name="connsiteX479" fmla="*/ 2986199 w 5593163"/>
              <a:gd name="connsiteY479" fmla="*/ 337433 h 4305008"/>
              <a:gd name="connsiteX480" fmla="*/ 2872691 w 5593163"/>
              <a:gd name="connsiteY480" fmla="*/ 76659 h 4305008"/>
              <a:gd name="connsiteX481" fmla="*/ 2804464 w 5593163"/>
              <a:gd name="connsiteY481" fmla="*/ 0 h 4305008"/>
              <a:gd name="connsiteX482" fmla="*/ 2972839 w 5593163"/>
              <a:gd name="connsiteY482" fmla="*/ 0 h 4305008"/>
              <a:gd name="connsiteX483" fmla="*/ 3035473 w 5593163"/>
              <a:gd name="connsiteY483" fmla="*/ 96778 h 4305008"/>
              <a:gd name="connsiteX484" fmla="*/ 3119686 w 5593163"/>
              <a:gd name="connsiteY484" fmla="*/ 354040 h 4305008"/>
              <a:gd name="connsiteX485" fmla="*/ 3120191 w 5593163"/>
              <a:gd name="connsiteY485" fmla="*/ 354103 h 4305008"/>
              <a:gd name="connsiteX486" fmla="*/ 3120732 w 5593163"/>
              <a:gd name="connsiteY486" fmla="*/ 360740 h 4305008"/>
              <a:gd name="connsiteX487" fmla="*/ 3128196 w 5593163"/>
              <a:gd name="connsiteY487" fmla="*/ 452471 h 4305008"/>
              <a:gd name="connsiteX488" fmla="*/ 3129566 w 5593163"/>
              <a:gd name="connsiteY488" fmla="*/ 469318 h 4305008"/>
              <a:gd name="connsiteX489" fmla="*/ 3128973 w 5593163"/>
              <a:gd name="connsiteY489" fmla="*/ 480669 h 4305008"/>
              <a:gd name="connsiteX490" fmla="*/ 3128474 w 5593163"/>
              <a:gd name="connsiteY490" fmla="*/ 480636 h 4305008"/>
              <a:gd name="connsiteX491" fmla="*/ 3128448 w 5593163"/>
              <a:gd name="connsiteY491" fmla="*/ 481127 h 4305008"/>
              <a:gd name="connsiteX492" fmla="*/ 3111330 w 5593163"/>
              <a:gd name="connsiteY492" fmla="*/ 479514 h 4305008"/>
              <a:gd name="connsiteX493" fmla="*/ 3015903 w 5593163"/>
              <a:gd name="connsiteY493" fmla="*/ 470523 h 4305008"/>
              <a:gd name="connsiteX494" fmla="*/ 2999687 w 5593163"/>
              <a:gd name="connsiteY494" fmla="*/ 468995 h 4305008"/>
              <a:gd name="connsiteX495" fmla="*/ 2999571 w 5593163"/>
              <a:gd name="connsiteY495" fmla="*/ 467856 h 4305008"/>
              <a:gd name="connsiteX496" fmla="*/ 2428199 w 5593163"/>
              <a:gd name="connsiteY496" fmla="*/ 95636 h 4305008"/>
              <a:gd name="connsiteX497" fmla="*/ 2299523 w 5593163"/>
              <a:gd name="connsiteY497" fmla="*/ 1313979 h 4305008"/>
              <a:gd name="connsiteX498" fmla="*/ 2300894 w 5593163"/>
              <a:gd name="connsiteY498" fmla="*/ 1296998 h 4305008"/>
              <a:gd name="connsiteX499" fmla="*/ 2308358 w 5593163"/>
              <a:gd name="connsiteY499" fmla="*/ 1204541 h 4305008"/>
              <a:gd name="connsiteX500" fmla="*/ 2308898 w 5593163"/>
              <a:gd name="connsiteY500" fmla="*/ 1197851 h 4305008"/>
              <a:gd name="connsiteX501" fmla="*/ 2309404 w 5593163"/>
              <a:gd name="connsiteY501" fmla="*/ 1197788 h 4305008"/>
              <a:gd name="connsiteX502" fmla="*/ 2999570 w 5593163"/>
              <a:gd name="connsiteY502" fmla="*/ 504747 h 4305008"/>
              <a:gd name="connsiteX503" fmla="*/ 2999687 w 5593163"/>
              <a:gd name="connsiteY503" fmla="*/ 503599 h 4305008"/>
              <a:gd name="connsiteX504" fmla="*/ 3015899 w 5593163"/>
              <a:gd name="connsiteY504" fmla="*/ 502060 h 4305008"/>
              <a:gd name="connsiteX505" fmla="*/ 3111361 w 5593163"/>
              <a:gd name="connsiteY505" fmla="*/ 492995 h 4305008"/>
              <a:gd name="connsiteX506" fmla="*/ 3128448 w 5593163"/>
              <a:gd name="connsiteY506" fmla="*/ 491372 h 4305008"/>
              <a:gd name="connsiteX507" fmla="*/ 3128474 w 5593163"/>
              <a:gd name="connsiteY507" fmla="*/ 491866 h 4305008"/>
              <a:gd name="connsiteX508" fmla="*/ 3128972 w 5593163"/>
              <a:gd name="connsiteY508" fmla="*/ 491833 h 4305008"/>
              <a:gd name="connsiteX509" fmla="*/ 3129566 w 5593163"/>
              <a:gd name="connsiteY509" fmla="*/ 503273 h 4305008"/>
              <a:gd name="connsiteX510" fmla="*/ 3128196 w 5593163"/>
              <a:gd name="connsiteY510" fmla="*/ 520249 h 4305008"/>
              <a:gd name="connsiteX511" fmla="*/ 3120729 w 5593163"/>
              <a:gd name="connsiteY511" fmla="*/ 612725 h 4305008"/>
              <a:gd name="connsiteX512" fmla="*/ 3120190 w 5593163"/>
              <a:gd name="connsiteY512" fmla="*/ 619401 h 4305008"/>
              <a:gd name="connsiteX513" fmla="*/ 3119685 w 5593163"/>
              <a:gd name="connsiteY513" fmla="*/ 619464 h 4305008"/>
              <a:gd name="connsiteX514" fmla="*/ 2429519 w 5593163"/>
              <a:gd name="connsiteY514" fmla="*/ 1312505 h 4305008"/>
              <a:gd name="connsiteX515" fmla="*/ 2429403 w 5593163"/>
              <a:gd name="connsiteY515" fmla="*/ 1313653 h 4305008"/>
              <a:gd name="connsiteX516" fmla="*/ 2413186 w 5593163"/>
              <a:gd name="connsiteY516" fmla="*/ 1315193 h 4305008"/>
              <a:gd name="connsiteX517" fmla="*/ 2317760 w 5593163"/>
              <a:gd name="connsiteY517" fmla="*/ 1324255 h 4305008"/>
              <a:gd name="connsiteX518" fmla="*/ 2300641 w 5593163"/>
              <a:gd name="connsiteY518" fmla="*/ 1325881 h 4305008"/>
              <a:gd name="connsiteX519" fmla="*/ 2300615 w 5593163"/>
              <a:gd name="connsiteY519" fmla="*/ 1325386 h 4305008"/>
              <a:gd name="connsiteX520" fmla="*/ 2300116 w 5593163"/>
              <a:gd name="connsiteY520" fmla="*/ 1325419 h 4305008"/>
              <a:gd name="connsiteX521" fmla="*/ 2299523 w 5593163"/>
              <a:gd name="connsiteY521" fmla="*/ 1313979 h 4305008"/>
              <a:gd name="connsiteX522" fmla="*/ 2299523 w 5593163"/>
              <a:gd name="connsiteY522" fmla="*/ 1361805 h 4305008"/>
              <a:gd name="connsiteX523" fmla="*/ 2300117 w 5593163"/>
              <a:gd name="connsiteY523" fmla="*/ 1350455 h 4305008"/>
              <a:gd name="connsiteX524" fmla="*/ 2300615 w 5593163"/>
              <a:gd name="connsiteY524" fmla="*/ 1350487 h 4305008"/>
              <a:gd name="connsiteX525" fmla="*/ 2300641 w 5593163"/>
              <a:gd name="connsiteY525" fmla="*/ 1349997 h 4305008"/>
              <a:gd name="connsiteX526" fmla="*/ 2317729 w 5593163"/>
              <a:gd name="connsiteY526" fmla="*/ 1351607 h 4305008"/>
              <a:gd name="connsiteX527" fmla="*/ 2413190 w 5593163"/>
              <a:gd name="connsiteY527" fmla="*/ 1360601 h 4305008"/>
              <a:gd name="connsiteX528" fmla="*/ 2429403 w 5593163"/>
              <a:gd name="connsiteY528" fmla="*/ 1362128 h 4305008"/>
              <a:gd name="connsiteX529" fmla="*/ 2429520 w 5593163"/>
              <a:gd name="connsiteY529" fmla="*/ 1363267 h 4305008"/>
              <a:gd name="connsiteX530" fmla="*/ 3119686 w 5593163"/>
              <a:gd name="connsiteY530" fmla="*/ 2050865 h 4305008"/>
              <a:gd name="connsiteX531" fmla="*/ 3120191 w 5593163"/>
              <a:gd name="connsiteY531" fmla="*/ 2050928 h 4305008"/>
              <a:gd name="connsiteX532" fmla="*/ 3120732 w 5593163"/>
              <a:gd name="connsiteY532" fmla="*/ 2057565 h 4305008"/>
              <a:gd name="connsiteX533" fmla="*/ 3128196 w 5593163"/>
              <a:gd name="connsiteY533" fmla="*/ 2149296 h 4305008"/>
              <a:gd name="connsiteX534" fmla="*/ 3129566 w 5593163"/>
              <a:gd name="connsiteY534" fmla="*/ 2166144 h 4305008"/>
              <a:gd name="connsiteX535" fmla="*/ 3128973 w 5593163"/>
              <a:gd name="connsiteY535" fmla="*/ 2177494 h 4305008"/>
              <a:gd name="connsiteX536" fmla="*/ 3128474 w 5593163"/>
              <a:gd name="connsiteY536" fmla="*/ 2177461 h 4305008"/>
              <a:gd name="connsiteX537" fmla="*/ 3128448 w 5593163"/>
              <a:gd name="connsiteY537" fmla="*/ 2177952 h 4305008"/>
              <a:gd name="connsiteX538" fmla="*/ 3111330 w 5593163"/>
              <a:gd name="connsiteY538" fmla="*/ 2176339 h 4305008"/>
              <a:gd name="connsiteX539" fmla="*/ 3015903 w 5593163"/>
              <a:gd name="connsiteY539" fmla="*/ 2167348 h 4305008"/>
              <a:gd name="connsiteX540" fmla="*/ 2999687 w 5593163"/>
              <a:gd name="connsiteY540" fmla="*/ 2165820 h 4305008"/>
              <a:gd name="connsiteX541" fmla="*/ 2999571 w 5593163"/>
              <a:gd name="connsiteY541" fmla="*/ 2164681 h 4305008"/>
              <a:gd name="connsiteX542" fmla="*/ 2309405 w 5593163"/>
              <a:gd name="connsiteY542" fmla="*/ 1477083 h 4305008"/>
              <a:gd name="connsiteX543" fmla="*/ 2308899 w 5593163"/>
              <a:gd name="connsiteY543" fmla="*/ 1477021 h 4305008"/>
              <a:gd name="connsiteX544" fmla="*/ 2308361 w 5593163"/>
              <a:gd name="connsiteY544" fmla="*/ 1470397 h 4305008"/>
              <a:gd name="connsiteX545" fmla="*/ 2300894 w 5593163"/>
              <a:gd name="connsiteY545" fmla="*/ 1378647 h 4305008"/>
              <a:gd name="connsiteX546" fmla="*/ 2299523 w 5593163"/>
              <a:gd name="connsiteY546" fmla="*/ 1361805 h 4305008"/>
              <a:gd name="connsiteX547" fmla="*/ 2299523 w 5593163"/>
              <a:gd name="connsiteY547" fmla="*/ 3010804 h 4305008"/>
              <a:gd name="connsiteX548" fmla="*/ 2300894 w 5593163"/>
              <a:gd name="connsiteY548" fmla="*/ 2993823 h 4305008"/>
              <a:gd name="connsiteX549" fmla="*/ 2308358 w 5593163"/>
              <a:gd name="connsiteY549" fmla="*/ 2901366 h 4305008"/>
              <a:gd name="connsiteX550" fmla="*/ 2308898 w 5593163"/>
              <a:gd name="connsiteY550" fmla="*/ 2894676 h 4305008"/>
              <a:gd name="connsiteX551" fmla="*/ 2309404 w 5593163"/>
              <a:gd name="connsiteY551" fmla="*/ 2894613 h 4305008"/>
              <a:gd name="connsiteX552" fmla="*/ 2999570 w 5593163"/>
              <a:gd name="connsiteY552" fmla="*/ 2201572 h 4305008"/>
              <a:gd name="connsiteX553" fmla="*/ 2999687 w 5593163"/>
              <a:gd name="connsiteY553" fmla="*/ 2200424 h 4305008"/>
              <a:gd name="connsiteX554" fmla="*/ 3015899 w 5593163"/>
              <a:gd name="connsiteY554" fmla="*/ 2198885 h 4305008"/>
              <a:gd name="connsiteX555" fmla="*/ 3111361 w 5593163"/>
              <a:gd name="connsiteY555" fmla="*/ 2189820 h 4305008"/>
              <a:gd name="connsiteX556" fmla="*/ 3128448 w 5593163"/>
              <a:gd name="connsiteY556" fmla="*/ 2188197 h 4305008"/>
              <a:gd name="connsiteX557" fmla="*/ 3128474 w 5593163"/>
              <a:gd name="connsiteY557" fmla="*/ 2188691 h 4305008"/>
              <a:gd name="connsiteX558" fmla="*/ 3128972 w 5593163"/>
              <a:gd name="connsiteY558" fmla="*/ 2188658 h 4305008"/>
              <a:gd name="connsiteX559" fmla="*/ 3129566 w 5593163"/>
              <a:gd name="connsiteY559" fmla="*/ 2200098 h 4305008"/>
              <a:gd name="connsiteX560" fmla="*/ 3128196 w 5593163"/>
              <a:gd name="connsiteY560" fmla="*/ 2217074 h 4305008"/>
              <a:gd name="connsiteX561" fmla="*/ 3120729 w 5593163"/>
              <a:gd name="connsiteY561" fmla="*/ 2309550 h 4305008"/>
              <a:gd name="connsiteX562" fmla="*/ 3120190 w 5593163"/>
              <a:gd name="connsiteY562" fmla="*/ 2316226 h 4305008"/>
              <a:gd name="connsiteX563" fmla="*/ 3119685 w 5593163"/>
              <a:gd name="connsiteY563" fmla="*/ 2316289 h 4305008"/>
              <a:gd name="connsiteX564" fmla="*/ 2429519 w 5593163"/>
              <a:gd name="connsiteY564" fmla="*/ 3009330 h 4305008"/>
              <a:gd name="connsiteX565" fmla="*/ 2429403 w 5593163"/>
              <a:gd name="connsiteY565" fmla="*/ 3010478 h 4305008"/>
              <a:gd name="connsiteX566" fmla="*/ 2413186 w 5593163"/>
              <a:gd name="connsiteY566" fmla="*/ 3012018 h 4305008"/>
              <a:gd name="connsiteX567" fmla="*/ 2317760 w 5593163"/>
              <a:gd name="connsiteY567" fmla="*/ 3021080 h 4305008"/>
              <a:gd name="connsiteX568" fmla="*/ 2300641 w 5593163"/>
              <a:gd name="connsiteY568" fmla="*/ 3022706 h 4305008"/>
              <a:gd name="connsiteX569" fmla="*/ 2300615 w 5593163"/>
              <a:gd name="connsiteY569" fmla="*/ 3022211 h 4305008"/>
              <a:gd name="connsiteX570" fmla="*/ 2300116 w 5593163"/>
              <a:gd name="connsiteY570" fmla="*/ 3022244 h 4305008"/>
              <a:gd name="connsiteX571" fmla="*/ 2299523 w 5593163"/>
              <a:gd name="connsiteY571" fmla="*/ 3010804 h 4305008"/>
              <a:gd name="connsiteX572" fmla="*/ 2299523 w 5593163"/>
              <a:gd name="connsiteY572" fmla="*/ 3058630 h 4305008"/>
              <a:gd name="connsiteX573" fmla="*/ 2300117 w 5593163"/>
              <a:gd name="connsiteY573" fmla="*/ 3047280 h 4305008"/>
              <a:gd name="connsiteX574" fmla="*/ 2300615 w 5593163"/>
              <a:gd name="connsiteY574" fmla="*/ 3047312 h 4305008"/>
              <a:gd name="connsiteX575" fmla="*/ 2300641 w 5593163"/>
              <a:gd name="connsiteY575" fmla="*/ 3046822 h 4305008"/>
              <a:gd name="connsiteX576" fmla="*/ 2317729 w 5593163"/>
              <a:gd name="connsiteY576" fmla="*/ 3048432 h 4305008"/>
              <a:gd name="connsiteX577" fmla="*/ 2413190 w 5593163"/>
              <a:gd name="connsiteY577" fmla="*/ 3057426 h 4305008"/>
              <a:gd name="connsiteX578" fmla="*/ 2429403 w 5593163"/>
              <a:gd name="connsiteY578" fmla="*/ 3058953 h 4305008"/>
              <a:gd name="connsiteX579" fmla="*/ 2429520 w 5593163"/>
              <a:gd name="connsiteY579" fmla="*/ 3060092 h 4305008"/>
              <a:gd name="connsiteX580" fmla="*/ 3119686 w 5593163"/>
              <a:gd name="connsiteY580" fmla="*/ 3747690 h 4305008"/>
              <a:gd name="connsiteX581" fmla="*/ 3120191 w 5593163"/>
              <a:gd name="connsiteY581" fmla="*/ 3747753 h 4305008"/>
              <a:gd name="connsiteX582" fmla="*/ 3120732 w 5593163"/>
              <a:gd name="connsiteY582" fmla="*/ 3754390 h 4305008"/>
              <a:gd name="connsiteX583" fmla="*/ 3128196 w 5593163"/>
              <a:gd name="connsiteY583" fmla="*/ 3846121 h 4305008"/>
              <a:gd name="connsiteX584" fmla="*/ 3129566 w 5593163"/>
              <a:gd name="connsiteY584" fmla="*/ 3862969 h 4305008"/>
              <a:gd name="connsiteX585" fmla="*/ 3128973 w 5593163"/>
              <a:gd name="connsiteY585" fmla="*/ 3874319 h 4305008"/>
              <a:gd name="connsiteX586" fmla="*/ 3128474 w 5593163"/>
              <a:gd name="connsiteY586" fmla="*/ 3874286 h 4305008"/>
              <a:gd name="connsiteX587" fmla="*/ 3128448 w 5593163"/>
              <a:gd name="connsiteY587" fmla="*/ 3874777 h 4305008"/>
              <a:gd name="connsiteX588" fmla="*/ 3111330 w 5593163"/>
              <a:gd name="connsiteY588" fmla="*/ 3873164 h 4305008"/>
              <a:gd name="connsiteX589" fmla="*/ 3015903 w 5593163"/>
              <a:gd name="connsiteY589" fmla="*/ 3864173 h 4305008"/>
              <a:gd name="connsiteX590" fmla="*/ 2999687 w 5593163"/>
              <a:gd name="connsiteY590" fmla="*/ 3862645 h 4305008"/>
              <a:gd name="connsiteX591" fmla="*/ 2999571 w 5593163"/>
              <a:gd name="connsiteY591" fmla="*/ 3861506 h 4305008"/>
              <a:gd name="connsiteX592" fmla="*/ 2309405 w 5593163"/>
              <a:gd name="connsiteY592" fmla="*/ 3173908 h 4305008"/>
              <a:gd name="connsiteX593" fmla="*/ 2308899 w 5593163"/>
              <a:gd name="connsiteY593" fmla="*/ 3173846 h 4305008"/>
              <a:gd name="connsiteX594" fmla="*/ 2308361 w 5593163"/>
              <a:gd name="connsiteY594" fmla="*/ 3167222 h 4305008"/>
              <a:gd name="connsiteX595" fmla="*/ 2300894 w 5593163"/>
              <a:gd name="connsiteY595" fmla="*/ 3075472 h 4305008"/>
              <a:gd name="connsiteX596" fmla="*/ 2299523 w 5593163"/>
              <a:gd name="connsiteY596" fmla="*/ 3058630 h 4305008"/>
              <a:gd name="connsiteX597" fmla="*/ 1601297 w 5593163"/>
              <a:gd name="connsiteY597" fmla="*/ 636203 h 4305008"/>
              <a:gd name="connsiteX598" fmla="*/ 2144606 w 5593163"/>
              <a:gd name="connsiteY598" fmla="*/ 1181049 h 4305008"/>
              <a:gd name="connsiteX599" fmla="*/ 1601297 w 5593163"/>
              <a:gd name="connsiteY599" fmla="*/ 636203 h 4305008"/>
              <a:gd name="connsiteX600" fmla="*/ 1601297 w 5593163"/>
              <a:gd name="connsiteY600" fmla="*/ 2333028 h 4305008"/>
              <a:gd name="connsiteX601" fmla="*/ 2144606 w 5593163"/>
              <a:gd name="connsiteY601" fmla="*/ 2877874 h 4305008"/>
              <a:gd name="connsiteX602" fmla="*/ 1601297 w 5593163"/>
              <a:gd name="connsiteY602" fmla="*/ 2333028 h 4305008"/>
              <a:gd name="connsiteX603" fmla="*/ 1601295 w 5593163"/>
              <a:gd name="connsiteY603" fmla="*/ 2034258 h 4305008"/>
              <a:gd name="connsiteX604" fmla="*/ 2144604 w 5593163"/>
              <a:gd name="connsiteY604" fmla="*/ 1493690 h 4305008"/>
              <a:gd name="connsiteX605" fmla="*/ 1601295 w 5593163"/>
              <a:gd name="connsiteY605" fmla="*/ 2034258 h 4305008"/>
              <a:gd name="connsiteX606" fmla="*/ 1601295 w 5593163"/>
              <a:gd name="connsiteY606" fmla="*/ 3731083 h 4305008"/>
              <a:gd name="connsiteX607" fmla="*/ 2144604 w 5593163"/>
              <a:gd name="connsiteY607" fmla="*/ 3190516 h 4305008"/>
              <a:gd name="connsiteX608" fmla="*/ 1601295 w 5593163"/>
              <a:gd name="connsiteY608" fmla="*/ 3731083 h 4305008"/>
              <a:gd name="connsiteX609" fmla="*/ 1457930 w 5593163"/>
              <a:gd name="connsiteY609" fmla="*/ 503273 h 4305008"/>
              <a:gd name="connsiteX610" fmla="*/ 1458524 w 5593163"/>
              <a:gd name="connsiteY610" fmla="*/ 491833 h 4305008"/>
              <a:gd name="connsiteX611" fmla="*/ 1459022 w 5593163"/>
              <a:gd name="connsiteY611" fmla="*/ 491866 h 4305008"/>
              <a:gd name="connsiteX612" fmla="*/ 1459048 w 5593163"/>
              <a:gd name="connsiteY612" fmla="*/ 491372 h 4305008"/>
              <a:gd name="connsiteX613" fmla="*/ 1476135 w 5593163"/>
              <a:gd name="connsiteY613" fmla="*/ 492995 h 4305008"/>
              <a:gd name="connsiteX614" fmla="*/ 1571597 w 5593163"/>
              <a:gd name="connsiteY614" fmla="*/ 502060 h 4305008"/>
              <a:gd name="connsiteX615" fmla="*/ 1587809 w 5593163"/>
              <a:gd name="connsiteY615" fmla="*/ 503599 h 4305008"/>
              <a:gd name="connsiteX616" fmla="*/ 1587926 w 5593163"/>
              <a:gd name="connsiteY616" fmla="*/ 504747 h 4305008"/>
              <a:gd name="connsiteX617" fmla="*/ 2278092 w 5593163"/>
              <a:gd name="connsiteY617" fmla="*/ 1197788 h 4305008"/>
              <a:gd name="connsiteX618" fmla="*/ 2278598 w 5593163"/>
              <a:gd name="connsiteY618" fmla="*/ 1197851 h 4305008"/>
              <a:gd name="connsiteX619" fmla="*/ 2279138 w 5593163"/>
              <a:gd name="connsiteY619" fmla="*/ 1204541 h 4305008"/>
              <a:gd name="connsiteX620" fmla="*/ 2286602 w 5593163"/>
              <a:gd name="connsiteY620" fmla="*/ 1296998 h 4305008"/>
              <a:gd name="connsiteX621" fmla="*/ 2287973 w 5593163"/>
              <a:gd name="connsiteY621" fmla="*/ 1313979 h 4305008"/>
              <a:gd name="connsiteX622" fmla="*/ 2287380 w 5593163"/>
              <a:gd name="connsiteY622" fmla="*/ 1325419 h 4305008"/>
              <a:gd name="connsiteX623" fmla="*/ 2286881 w 5593163"/>
              <a:gd name="connsiteY623" fmla="*/ 1325386 h 4305008"/>
              <a:gd name="connsiteX624" fmla="*/ 2286855 w 5593163"/>
              <a:gd name="connsiteY624" fmla="*/ 1325881 h 4305008"/>
              <a:gd name="connsiteX625" fmla="*/ 2269736 w 5593163"/>
              <a:gd name="connsiteY625" fmla="*/ 1324255 h 4305008"/>
              <a:gd name="connsiteX626" fmla="*/ 2174310 w 5593163"/>
              <a:gd name="connsiteY626" fmla="*/ 1315193 h 4305008"/>
              <a:gd name="connsiteX627" fmla="*/ 2158093 w 5593163"/>
              <a:gd name="connsiteY627" fmla="*/ 1313653 h 4305008"/>
              <a:gd name="connsiteX628" fmla="*/ 2157977 w 5593163"/>
              <a:gd name="connsiteY628" fmla="*/ 1312505 h 4305008"/>
              <a:gd name="connsiteX629" fmla="*/ 1467811 w 5593163"/>
              <a:gd name="connsiteY629" fmla="*/ 619464 h 4305008"/>
              <a:gd name="connsiteX630" fmla="*/ 1467306 w 5593163"/>
              <a:gd name="connsiteY630" fmla="*/ 619401 h 4305008"/>
              <a:gd name="connsiteX631" fmla="*/ 1466767 w 5593163"/>
              <a:gd name="connsiteY631" fmla="*/ 612725 h 4305008"/>
              <a:gd name="connsiteX632" fmla="*/ 1459300 w 5593163"/>
              <a:gd name="connsiteY632" fmla="*/ 520249 h 4305008"/>
              <a:gd name="connsiteX633" fmla="*/ 1457930 w 5593163"/>
              <a:gd name="connsiteY633" fmla="*/ 503273 h 4305008"/>
              <a:gd name="connsiteX634" fmla="*/ 1457930 w 5593163"/>
              <a:gd name="connsiteY634" fmla="*/ 2200098 h 4305008"/>
              <a:gd name="connsiteX635" fmla="*/ 1458524 w 5593163"/>
              <a:gd name="connsiteY635" fmla="*/ 2188658 h 4305008"/>
              <a:gd name="connsiteX636" fmla="*/ 1459022 w 5593163"/>
              <a:gd name="connsiteY636" fmla="*/ 2188691 h 4305008"/>
              <a:gd name="connsiteX637" fmla="*/ 1459048 w 5593163"/>
              <a:gd name="connsiteY637" fmla="*/ 2188197 h 4305008"/>
              <a:gd name="connsiteX638" fmla="*/ 1476135 w 5593163"/>
              <a:gd name="connsiteY638" fmla="*/ 2189820 h 4305008"/>
              <a:gd name="connsiteX639" fmla="*/ 1571597 w 5593163"/>
              <a:gd name="connsiteY639" fmla="*/ 2198885 h 4305008"/>
              <a:gd name="connsiteX640" fmla="*/ 1587809 w 5593163"/>
              <a:gd name="connsiteY640" fmla="*/ 2200424 h 4305008"/>
              <a:gd name="connsiteX641" fmla="*/ 1587926 w 5593163"/>
              <a:gd name="connsiteY641" fmla="*/ 2201572 h 4305008"/>
              <a:gd name="connsiteX642" fmla="*/ 2278092 w 5593163"/>
              <a:gd name="connsiteY642" fmla="*/ 2894613 h 4305008"/>
              <a:gd name="connsiteX643" fmla="*/ 2278598 w 5593163"/>
              <a:gd name="connsiteY643" fmla="*/ 2894676 h 4305008"/>
              <a:gd name="connsiteX644" fmla="*/ 2279138 w 5593163"/>
              <a:gd name="connsiteY644" fmla="*/ 2901366 h 4305008"/>
              <a:gd name="connsiteX645" fmla="*/ 2286602 w 5593163"/>
              <a:gd name="connsiteY645" fmla="*/ 2993823 h 4305008"/>
              <a:gd name="connsiteX646" fmla="*/ 2287973 w 5593163"/>
              <a:gd name="connsiteY646" fmla="*/ 3010804 h 4305008"/>
              <a:gd name="connsiteX647" fmla="*/ 2287380 w 5593163"/>
              <a:gd name="connsiteY647" fmla="*/ 3022244 h 4305008"/>
              <a:gd name="connsiteX648" fmla="*/ 2286881 w 5593163"/>
              <a:gd name="connsiteY648" fmla="*/ 3022211 h 4305008"/>
              <a:gd name="connsiteX649" fmla="*/ 2286855 w 5593163"/>
              <a:gd name="connsiteY649" fmla="*/ 3022706 h 4305008"/>
              <a:gd name="connsiteX650" fmla="*/ 2269736 w 5593163"/>
              <a:gd name="connsiteY650" fmla="*/ 3021080 h 4305008"/>
              <a:gd name="connsiteX651" fmla="*/ 2174310 w 5593163"/>
              <a:gd name="connsiteY651" fmla="*/ 3012018 h 4305008"/>
              <a:gd name="connsiteX652" fmla="*/ 2158093 w 5593163"/>
              <a:gd name="connsiteY652" fmla="*/ 3010478 h 4305008"/>
              <a:gd name="connsiteX653" fmla="*/ 2157977 w 5593163"/>
              <a:gd name="connsiteY653" fmla="*/ 3009330 h 4305008"/>
              <a:gd name="connsiteX654" fmla="*/ 1467811 w 5593163"/>
              <a:gd name="connsiteY654" fmla="*/ 2316289 h 4305008"/>
              <a:gd name="connsiteX655" fmla="*/ 1467306 w 5593163"/>
              <a:gd name="connsiteY655" fmla="*/ 2316226 h 4305008"/>
              <a:gd name="connsiteX656" fmla="*/ 1466767 w 5593163"/>
              <a:gd name="connsiteY656" fmla="*/ 2309550 h 4305008"/>
              <a:gd name="connsiteX657" fmla="*/ 1459300 w 5593163"/>
              <a:gd name="connsiteY657" fmla="*/ 2217074 h 4305008"/>
              <a:gd name="connsiteX658" fmla="*/ 1457930 w 5593163"/>
              <a:gd name="connsiteY658" fmla="*/ 2200098 h 4305008"/>
              <a:gd name="connsiteX659" fmla="*/ 1457930 w 5593163"/>
              <a:gd name="connsiteY659" fmla="*/ 3896923 h 4305008"/>
              <a:gd name="connsiteX660" fmla="*/ 1458524 w 5593163"/>
              <a:gd name="connsiteY660" fmla="*/ 3885483 h 4305008"/>
              <a:gd name="connsiteX661" fmla="*/ 1459022 w 5593163"/>
              <a:gd name="connsiteY661" fmla="*/ 3885516 h 4305008"/>
              <a:gd name="connsiteX662" fmla="*/ 1459048 w 5593163"/>
              <a:gd name="connsiteY662" fmla="*/ 3885022 h 4305008"/>
              <a:gd name="connsiteX663" fmla="*/ 1476135 w 5593163"/>
              <a:gd name="connsiteY663" fmla="*/ 3886645 h 4305008"/>
              <a:gd name="connsiteX664" fmla="*/ 1571597 w 5593163"/>
              <a:gd name="connsiteY664" fmla="*/ 3895710 h 4305008"/>
              <a:gd name="connsiteX665" fmla="*/ 1587809 w 5593163"/>
              <a:gd name="connsiteY665" fmla="*/ 3897249 h 4305008"/>
              <a:gd name="connsiteX666" fmla="*/ 1587926 w 5593163"/>
              <a:gd name="connsiteY666" fmla="*/ 3898397 h 4305008"/>
              <a:gd name="connsiteX667" fmla="*/ 2148179 w 5593163"/>
              <a:gd name="connsiteY667" fmla="*/ 4255797 h 4305008"/>
              <a:gd name="connsiteX668" fmla="*/ 2176624 w 5593163"/>
              <a:gd name="connsiteY668" fmla="*/ 4305008 h 4305008"/>
              <a:gd name="connsiteX669" fmla="*/ 2025574 w 5593163"/>
              <a:gd name="connsiteY669" fmla="*/ 4305008 h 4305008"/>
              <a:gd name="connsiteX670" fmla="*/ 1973451 w 5593163"/>
              <a:gd name="connsiteY670" fmla="*/ 4241205 h 4305008"/>
              <a:gd name="connsiteX671" fmla="*/ 1601297 w 5593163"/>
              <a:gd name="connsiteY671" fmla="*/ 4029853 h 4305008"/>
              <a:gd name="connsiteX672" fmla="*/ 1700478 w 5593163"/>
              <a:gd name="connsiteY672" fmla="*/ 4271827 h 4305008"/>
              <a:gd name="connsiteX673" fmla="*/ 1727160 w 5593163"/>
              <a:gd name="connsiteY673" fmla="*/ 4305008 h 4305008"/>
              <a:gd name="connsiteX674" fmla="*/ 1573050 w 5593163"/>
              <a:gd name="connsiteY674" fmla="*/ 4305008 h 4305008"/>
              <a:gd name="connsiteX675" fmla="*/ 1542929 w 5593163"/>
              <a:gd name="connsiteY675" fmla="*/ 4254710 h 4305008"/>
              <a:gd name="connsiteX676" fmla="*/ 1467811 w 5593163"/>
              <a:gd name="connsiteY676" fmla="*/ 4013114 h 4305008"/>
              <a:gd name="connsiteX677" fmla="*/ 1467306 w 5593163"/>
              <a:gd name="connsiteY677" fmla="*/ 4013051 h 4305008"/>
              <a:gd name="connsiteX678" fmla="*/ 1466767 w 5593163"/>
              <a:gd name="connsiteY678" fmla="*/ 4006375 h 4305008"/>
              <a:gd name="connsiteX679" fmla="*/ 1459300 w 5593163"/>
              <a:gd name="connsiteY679" fmla="*/ 3913899 h 4305008"/>
              <a:gd name="connsiteX680" fmla="*/ 1457930 w 5593163"/>
              <a:gd name="connsiteY680" fmla="*/ 3896923 h 4305008"/>
              <a:gd name="connsiteX681" fmla="*/ 1457928 w 5593163"/>
              <a:gd name="connsiteY681" fmla="*/ 469318 h 4305008"/>
              <a:gd name="connsiteX682" fmla="*/ 1459298 w 5593163"/>
              <a:gd name="connsiteY682" fmla="*/ 452471 h 4305008"/>
              <a:gd name="connsiteX683" fmla="*/ 1466762 w 5593163"/>
              <a:gd name="connsiteY683" fmla="*/ 360740 h 4305008"/>
              <a:gd name="connsiteX684" fmla="*/ 1467303 w 5593163"/>
              <a:gd name="connsiteY684" fmla="*/ 354103 h 4305008"/>
              <a:gd name="connsiteX685" fmla="*/ 1467808 w 5593163"/>
              <a:gd name="connsiteY685" fmla="*/ 354040 h 4305008"/>
              <a:gd name="connsiteX686" fmla="*/ 1552022 w 5593163"/>
              <a:gd name="connsiteY686" fmla="*/ 96778 h 4305008"/>
              <a:gd name="connsiteX687" fmla="*/ 1614656 w 5593163"/>
              <a:gd name="connsiteY687" fmla="*/ 0 h 4305008"/>
              <a:gd name="connsiteX688" fmla="*/ 1783031 w 5593163"/>
              <a:gd name="connsiteY688" fmla="*/ 0 h 4305008"/>
              <a:gd name="connsiteX689" fmla="*/ 1714803 w 5593163"/>
              <a:gd name="connsiteY689" fmla="*/ 76659 h 4305008"/>
              <a:gd name="connsiteX690" fmla="*/ 1601295 w 5593163"/>
              <a:gd name="connsiteY690" fmla="*/ 337433 h 4305008"/>
              <a:gd name="connsiteX691" fmla="*/ 2040269 w 5593163"/>
              <a:gd name="connsiteY691" fmla="*/ 44350 h 4305008"/>
              <a:gd name="connsiteX692" fmla="*/ 2062497 w 5593163"/>
              <a:gd name="connsiteY692" fmla="*/ 0 h 4305008"/>
              <a:gd name="connsiteX693" fmla="*/ 2211135 w 5593163"/>
              <a:gd name="connsiteY693" fmla="*/ 0 h 4305008"/>
              <a:gd name="connsiteX694" fmla="*/ 2159296 w 5593163"/>
              <a:gd name="connsiteY694" fmla="*/ 95636 h 4305008"/>
              <a:gd name="connsiteX695" fmla="*/ 1587923 w 5593163"/>
              <a:gd name="connsiteY695" fmla="*/ 467856 h 4305008"/>
              <a:gd name="connsiteX696" fmla="*/ 1587807 w 5593163"/>
              <a:gd name="connsiteY696" fmla="*/ 468995 h 4305008"/>
              <a:gd name="connsiteX697" fmla="*/ 1571591 w 5593163"/>
              <a:gd name="connsiteY697" fmla="*/ 470523 h 4305008"/>
              <a:gd name="connsiteX698" fmla="*/ 1476164 w 5593163"/>
              <a:gd name="connsiteY698" fmla="*/ 479514 h 4305008"/>
              <a:gd name="connsiteX699" fmla="*/ 1459046 w 5593163"/>
              <a:gd name="connsiteY699" fmla="*/ 481127 h 4305008"/>
              <a:gd name="connsiteX700" fmla="*/ 1459020 w 5593163"/>
              <a:gd name="connsiteY700" fmla="*/ 480636 h 4305008"/>
              <a:gd name="connsiteX701" fmla="*/ 1458521 w 5593163"/>
              <a:gd name="connsiteY701" fmla="*/ 480669 h 4305008"/>
              <a:gd name="connsiteX702" fmla="*/ 1457928 w 5593163"/>
              <a:gd name="connsiteY702" fmla="*/ 469318 h 4305008"/>
              <a:gd name="connsiteX703" fmla="*/ 1457928 w 5593163"/>
              <a:gd name="connsiteY703" fmla="*/ 2166144 h 4305008"/>
              <a:gd name="connsiteX704" fmla="*/ 1459298 w 5593163"/>
              <a:gd name="connsiteY704" fmla="*/ 2149296 h 4305008"/>
              <a:gd name="connsiteX705" fmla="*/ 1466762 w 5593163"/>
              <a:gd name="connsiteY705" fmla="*/ 2057565 h 4305008"/>
              <a:gd name="connsiteX706" fmla="*/ 1467303 w 5593163"/>
              <a:gd name="connsiteY706" fmla="*/ 2050928 h 4305008"/>
              <a:gd name="connsiteX707" fmla="*/ 1467808 w 5593163"/>
              <a:gd name="connsiteY707" fmla="*/ 2050865 h 4305008"/>
              <a:gd name="connsiteX708" fmla="*/ 2157974 w 5593163"/>
              <a:gd name="connsiteY708" fmla="*/ 1363267 h 4305008"/>
              <a:gd name="connsiteX709" fmla="*/ 2158091 w 5593163"/>
              <a:gd name="connsiteY709" fmla="*/ 1362128 h 4305008"/>
              <a:gd name="connsiteX710" fmla="*/ 2174304 w 5593163"/>
              <a:gd name="connsiteY710" fmla="*/ 1360601 h 4305008"/>
              <a:gd name="connsiteX711" fmla="*/ 2269765 w 5593163"/>
              <a:gd name="connsiteY711" fmla="*/ 1351607 h 4305008"/>
              <a:gd name="connsiteX712" fmla="*/ 2286853 w 5593163"/>
              <a:gd name="connsiteY712" fmla="*/ 1349997 h 4305008"/>
              <a:gd name="connsiteX713" fmla="*/ 2286879 w 5593163"/>
              <a:gd name="connsiteY713" fmla="*/ 1350487 h 4305008"/>
              <a:gd name="connsiteX714" fmla="*/ 2287377 w 5593163"/>
              <a:gd name="connsiteY714" fmla="*/ 1350455 h 4305008"/>
              <a:gd name="connsiteX715" fmla="*/ 2287971 w 5593163"/>
              <a:gd name="connsiteY715" fmla="*/ 1361805 h 4305008"/>
              <a:gd name="connsiteX716" fmla="*/ 2286600 w 5593163"/>
              <a:gd name="connsiteY716" fmla="*/ 1378647 h 4305008"/>
              <a:gd name="connsiteX717" fmla="*/ 2279133 w 5593163"/>
              <a:gd name="connsiteY717" fmla="*/ 1470397 h 4305008"/>
              <a:gd name="connsiteX718" fmla="*/ 2278595 w 5593163"/>
              <a:gd name="connsiteY718" fmla="*/ 1477021 h 4305008"/>
              <a:gd name="connsiteX719" fmla="*/ 2278089 w 5593163"/>
              <a:gd name="connsiteY719" fmla="*/ 1477083 h 4305008"/>
              <a:gd name="connsiteX720" fmla="*/ 1587923 w 5593163"/>
              <a:gd name="connsiteY720" fmla="*/ 2164681 h 4305008"/>
              <a:gd name="connsiteX721" fmla="*/ 1587807 w 5593163"/>
              <a:gd name="connsiteY721" fmla="*/ 2165820 h 4305008"/>
              <a:gd name="connsiteX722" fmla="*/ 1571591 w 5593163"/>
              <a:gd name="connsiteY722" fmla="*/ 2167348 h 4305008"/>
              <a:gd name="connsiteX723" fmla="*/ 1476164 w 5593163"/>
              <a:gd name="connsiteY723" fmla="*/ 2176339 h 4305008"/>
              <a:gd name="connsiteX724" fmla="*/ 1459046 w 5593163"/>
              <a:gd name="connsiteY724" fmla="*/ 2177952 h 4305008"/>
              <a:gd name="connsiteX725" fmla="*/ 1459020 w 5593163"/>
              <a:gd name="connsiteY725" fmla="*/ 2177461 h 4305008"/>
              <a:gd name="connsiteX726" fmla="*/ 1458521 w 5593163"/>
              <a:gd name="connsiteY726" fmla="*/ 2177494 h 4305008"/>
              <a:gd name="connsiteX727" fmla="*/ 1457928 w 5593163"/>
              <a:gd name="connsiteY727" fmla="*/ 2166144 h 4305008"/>
              <a:gd name="connsiteX728" fmla="*/ 1457928 w 5593163"/>
              <a:gd name="connsiteY728" fmla="*/ 3862969 h 4305008"/>
              <a:gd name="connsiteX729" fmla="*/ 1459298 w 5593163"/>
              <a:gd name="connsiteY729" fmla="*/ 3846121 h 4305008"/>
              <a:gd name="connsiteX730" fmla="*/ 1466762 w 5593163"/>
              <a:gd name="connsiteY730" fmla="*/ 3754390 h 4305008"/>
              <a:gd name="connsiteX731" fmla="*/ 1467303 w 5593163"/>
              <a:gd name="connsiteY731" fmla="*/ 3747753 h 4305008"/>
              <a:gd name="connsiteX732" fmla="*/ 1467808 w 5593163"/>
              <a:gd name="connsiteY732" fmla="*/ 3747690 h 4305008"/>
              <a:gd name="connsiteX733" fmla="*/ 2157974 w 5593163"/>
              <a:gd name="connsiteY733" fmla="*/ 3060092 h 4305008"/>
              <a:gd name="connsiteX734" fmla="*/ 2158091 w 5593163"/>
              <a:gd name="connsiteY734" fmla="*/ 3058953 h 4305008"/>
              <a:gd name="connsiteX735" fmla="*/ 2174304 w 5593163"/>
              <a:gd name="connsiteY735" fmla="*/ 3057426 h 4305008"/>
              <a:gd name="connsiteX736" fmla="*/ 2269765 w 5593163"/>
              <a:gd name="connsiteY736" fmla="*/ 3048432 h 4305008"/>
              <a:gd name="connsiteX737" fmla="*/ 2286853 w 5593163"/>
              <a:gd name="connsiteY737" fmla="*/ 3046822 h 4305008"/>
              <a:gd name="connsiteX738" fmla="*/ 2286879 w 5593163"/>
              <a:gd name="connsiteY738" fmla="*/ 3047312 h 4305008"/>
              <a:gd name="connsiteX739" fmla="*/ 2287377 w 5593163"/>
              <a:gd name="connsiteY739" fmla="*/ 3047280 h 4305008"/>
              <a:gd name="connsiteX740" fmla="*/ 2287971 w 5593163"/>
              <a:gd name="connsiteY740" fmla="*/ 3058630 h 4305008"/>
              <a:gd name="connsiteX741" fmla="*/ 2286600 w 5593163"/>
              <a:gd name="connsiteY741" fmla="*/ 3075472 h 4305008"/>
              <a:gd name="connsiteX742" fmla="*/ 2279133 w 5593163"/>
              <a:gd name="connsiteY742" fmla="*/ 3167222 h 4305008"/>
              <a:gd name="connsiteX743" fmla="*/ 2278595 w 5593163"/>
              <a:gd name="connsiteY743" fmla="*/ 3173846 h 4305008"/>
              <a:gd name="connsiteX744" fmla="*/ 2278089 w 5593163"/>
              <a:gd name="connsiteY744" fmla="*/ 3173908 h 4305008"/>
              <a:gd name="connsiteX745" fmla="*/ 1587923 w 5593163"/>
              <a:gd name="connsiteY745" fmla="*/ 3861506 h 4305008"/>
              <a:gd name="connsiteX746" fmla="*/ 1587807 w 5593163"/>
              <a:gd name="connsiteY746" fmla="*/ 3862645 h 4305008"/>
              <a:gd name="connsiteX747" fmla="*/ 1571591 w 5593163"/>
              <a:gd name="connsiteY747" fmla="*/ 3864173 h 4305008"/>
              <a:gd name="connsiteX748" fmla="*/ 1476164 w 5593163"/>
              <a:gd name="connsiteY748" fmla="*/ 3873164 h 4305008"/>
              <a:gd name="connsiteX749" fmla="*/ 1459046 w 5593163"/>
              <a:gd name="connsiteY749" fmla="*/ 3874777 h 4305008"/>
              <a:gd name="connsiteX750" fmla="*/ 1459020 w 5593163"/>
              <a:gd name="connsiteY750" fmla="*/ 3874286 h 4305008"/>
              <a:gd name="connsiteX751" fmla="*/ 1458521 w 5593163"/>
              <a:gd name="connsiteY751" fmla="*/ 3874319 h 4305008"/>
              <a:gd name="connsiteX752" fmla="*/ 1457928 w 5593163"/>
              <a:gd name="connsiteY752" fmla="*/ 3862969 h 4305008"/>
              <a:gd name="connsiteX753" fmla="*/ 750739 w 5593163"/>
              <a:gd name="connsiteY753" fmla="*/ 1181049 h 4305008"/>
              <a:gd name="connsiteX754" fmla="*/ 1294048 w 5593163"/>
              <a:gd name="connsiteY754" fmla="*/ 636203 h 4305008"/>
              <a:gd name="connsiteX755" fmla="*/ 750739 w 5593163"/>
              <a:gd name="connsiteY755" fmla="*/ 1181049 h 4305008"/>
              <a:gd name="connsiteX756" fmla="*/ 750739 w 5593163"/>
              <a:gd name="connsiteY756" fmla="*/ 1493690 h 4305008"/>
              <a:gd name="connsiteX757" fmla="*/ 1294048 w 5593163"/>
              <a:gd name="connsiteY757" fmla="*/ 2034258 h 4305008"/>
              <a:gd name="connsiteX758" fmla="*/ 750739 w 5593163"/>
              <a:gd name="connsiteY758" fmla="*/ 1493690 h 4305008"/>
              <a:gd name="connsiteX759" fmla="*/ 750739 w 5593163"/>
              <a:gd name="connsiteY759" fmla="*/ 2877874 h 4305008"/>
              <a:gd name="connsiteX760" fmla="*/ 1294048 w 5593163"/>
              <a:gd name="connsiteY760" fmla="*/ 2333028 h 4305008"/>
              <a:gd name="connsiteX761" fmla="*/ 750739 w 5593163"/>
              <a:gd name="connsiteY761" fmla="*/ 2877874 h 4305008"/>
              <a:gd name="connsiteX762" fmla="*/ 750739 w 5593163"/>
              <a:gd name="connsiteY762" fmla="*/ 3190516 h 4305008"/>
              <a:gd name="connsiteX763" fmla="*/ 1294048 w 5593163"/>
              <a:gd name="connsiteY763" fmla="*/ 3731083 h 4305008"/>
              <a:gd name="connsiteX764" fmla="*/ 750739 w 5593163"/>
              <a:gd name="connsiteY764" fmla="*/ 3190516 h 4305008"/>
              <a:gd name="connsiteX765" fmla="*/ 718720 w 5593163"/>
              <a:gd name="connsiteY765" fmla="*/ 4305008 h 4305008"/>
              <a:gd name="connsiteX766" fmla="*/ 747165 w 5593163"/>
              <a:gd name="connsiteY766" fmla="*/ 4255797 h 4305008"/>
              <a:gd name="connsiteX767" fmla="*/ 1307418 w 5593163"/>
              <a:gd name="connsiteY767" fmla="*/ 3898397 h 4305008"/>
              <a:gd name="connsiteX768" fmla="*/ 1307535 w 5593163"/>
              <a:gd name="connsiteY768" fmla="*/ 3897249 h 4305008"/>
              <a:gd name="connsiteX769" fmla="*/ 1323748 w 5593163"/>
              <a:gd name="connsiteY769" fmla="*/ 3895710 h 4305008"/>
              <a:gd name="connsiteX770" fmla="*/ 1419209 w 5593163"/>
              <a:gd name="connsiteY770" fmla="*/ 3886645 h 4305008"/>
              <a:gd name="connsiteX771" fmla="*/ 1436297 w 5593163"/>
              <a:gd name="connsiteY771" fmla="*/ 3885022 h 4305008"/>
              <a:gd name="connsiteX772" fmla="*/ 1436323 w 5593163"/>
              <a:gd name="connsiteY772" fmla="*/ 3885516 h 4305008"/>
              <a:gd name="connsiteX773" fmla="*/ 1436821 w 5593163"/>
              <a:gd name="connsiteY773" fmla="*/ 3885483 h 4305008"/>
              <a:gd name="connsiteX774" fmla="*/ 1437415 w 5593163"/>
              <a:gd name="connsiteY774" fmla="*/ 3896923 h 4305008"/>
              <a:gd name="connsiteX775" fmla="*/ 1436044 w 5593163"/>
              <a:gd name="connsiteY775" fmla="*/ 3913899 h 4305008"/>
              <a:gd name="connsiteX776" fmla="*/ 1428577 w 5593163"/>
              <a:gd name="connsiteY776" fmla="*/ 4006375 h 4305008"/>
              <a:gd name="connsiteX777" fmla="*/ 1428039 w 5593163"/>
              <a:gd name="connsiteY777" fmla="*/ 4013051 h 4305008"/>
              <a:gd name="connsiteX778" fmla="*/ 1427533 w 5593163"/>
              <a:gd name="connsiteY778" fmla="*/ 4013114 h 4305008"/>
              <a:gd name="connsiteX779" fmla="*/ 1352416 w 5593163"/>
              <a:gd name="connsiteY779" fmla="*/ 4254710 h 4305008"/>
              <a:gd name="connsiteX780" fmla="*/ 1322295 w 5593163"/>
              <a:gd name="connsiteY780" fmla="*/ 4305008 h 4305008"/>
              <a:gd name="connsiteX781" fmla="*/ 1168185 w 5593163"/>
              <a:gd name="connsiteY781" fmla="*/ 4305008 h 4305008"/>
              <a:gd name="connsiteX782" fmla="*/ 1194867 w 5593163"/>
              <a:gd name="connsiteY782" fmla="*/ 4271827 h 4305008"/>
              <a:gd name="connsiteX783" fmla="*/ 1294048 w 5593163"/>
              <a:gd name="connsiteY783" fmla="*/ 4029853 h 4305008"/>
              <a:gd name="connsiteX784" fmla="*/ 921894 w 5593163"/>
              <a:gd name="connsiteY784" fmla="*/ 4241205 h 4305008"/>
              <a:gd name="connsiteX785" fmla="*/ 869771 w 5593163"/>
              <a:gd name="connsiteY785" fmla="*/ 4305008 h 4305008"/>
              <a:gd name="connsiteX786" fmla="*/ 684209 w 5593163"/>
              <a:gd name="connsiteY786" fmla="*/ 0 h 4305008"/>
              <a:gd name="connsiteX787" fmla="*/ 832847 w 5593163"/>
              <a:gd name="connsiteY787" fmla="*/ 0 h 4305008"/>
              <a:gd name="connsiteX788" fmla="*/ 855075 w 5593163"/>
              <a:gd name="connsiteY788" fmla="*/ 44350 h 4305008"/>
              <a:gd name="connsiteX789" fmla="*/ 1294048 w 5593163"/>
              <a:gd name="connsiteY789" fmla="*/ 337433 h 4305008"/>
              <a:gd name="connsiteX790" fmla="*/ 1180541 w 5593163"/>
              <a:gd name="connsiteY790" fmla="*/ 76659 h 4305008"/>
              <a:gd name="connsiteX791" fmla="*/ 1112313 w 5593163"/>
              <a:gd name="connsiteY791" fmla="*/ 0 h 4305008"/>
              <a:gd name="connsiteX792" fmla="*/ 1280688 w 5593163"/>
              <a:gd name="connsiteY792" fmla="*/ 0 h 4305008"/>
              <a:gd name="connsiteX793" fmla="*/ 1343322 w 5593163"/>
              <a:gd name="connsiteY793" fmla="*/ 96778 h 4305008"/>
              <a:gd name="connsiteX794" fmla="*/ 1427534 w 5593163"/>
              <a:gd name="connsiteY794" fmla="*/ 354040 h 4305008"/>
              <a:gd name="connsiteX795" fmla="*/ 1428040 w 5593163"/>
              <a:gd name="connsiteY795" fmla="*/ 354102 h 4305008"/>
              <a:gd name="connsiteX796" fmla="*/ 1428580 w 5593163"/>
              <a:gd name="connsiteY796" fmla="*/ 360740 h 4305008"/>
              <a:gd name="connsiteX797" fmla="*/ 1436044 w 5593163"/>
              <a:gd name="connsiteY797" fmla="*/ 452471 h 4305008"/>
              <a:gd name="connsiteX798" fmla="*/ 1437415 w 5593163"/>
              <a:gd name="connsiteY798" fmla="*/ 469318 h 4305008"/>
              <a:gd name="connsiteX799" fmla="*/ 1436822 w 5593163"/>
              <a:gd name="connsiteY799" fmla="*/ 480669 h 4305008"/>
              <a:gd name="connsiteX800" fmla="*/ 1436323 w 5593163"/>
              <a:gd name="connsiteY800" fmla="*/ 480636 h 4305008"/>
              <a:gd name="connsiteX801" fmla="*/ 1436297 w 5593163"/>
              <a:gd name="connsiteY801" fmla="*/ 481127 h 4305008"/>
              <a:gd name="connsiteX802" fmla="*/ 1419178 w 5593163"/>
              <a:gd name="connsiteY802" fmla="*/ 479514 h 4305008"/>
              <a:gd name="connsiteX803" fmla="*/ 1323752 w 5593163"/>
              <a:gd name="connsiteY803" fmla="*/ 470523 h 4305008"/>
              <a:gd name="connsiteX804" fmla="*/ 1307535 w 5593163"/>
              <a:gd name="connsiteY804" fmla="*/ 468995 h 4305008"/>
              <a:gd name="connsiteX805" fmla="*/ 1307419 w 5593163"/>
              <a:gd name="connsiteY805" fmla="*/ 467856 h 4305008"/>
              <a:gd name="connsiteX806" fmla="*/ 736048 w 5593163"/>
              <a:gd name="connsiteY806" fmla="*/ 95636 h 4305008"/>
              <a:gd name="connsiteX807" fmla="*/ 607372 w 5593163"/>
              <a:gd name="connsiteY807" fmla="*/ 1313979 h 4305008"/>
              <a:gd name="connsiteX808" fmla="*/ 608742 w 5593163"/>
              <a:gd name="connsiteY808" fmla="*/ 1296998 h 4305008"/>
              <a:gd name="connsiteX809" fmla="*/ 616206 w 5593163"/>
              <a:gd name="connsiteY809" fmla="*/ 1204541 h 4305008"/>
              <a:gd name="connsiteX810" fmla="*/ 616747 w 5593163"/>
              <a:gd name="connsiteY810" fmla="*/ 1197851 h 4305008"/>
              <a:gd name="connsiteX811" fmla="*/ 617252 w 5593163"/>
              <a:gd name="connsiteY811" fmla="*/ 1197788 h 4305008"/>
              <a:gd name="connsiteX812" fmla="*/ 1307418 w 5593163"/>
              <a:gd name="connsiteY812" fmla="*/ 504747 h 4305008"/>
              <a:gd name="connsiteX813" fmla="*/ 1307535 w 5593163"/>
              <a:gd name="connsiteY813" fmla="*/ 503599 h 4305008"/>
              <a:gd name="connsiteX814" fmla="*/ 1323748 w 5593163"/>
              <a:gd name="connsiteY814" fmla="*/ 502060 h 4305008"/>
              <a:gd name="connsiteX815" fmla="*/ 1419209 w 5593163"/>
              <a:gd name="connsiteY815" fmla="*/ 492995 h 4305008"/>
              <a:gd name="connsiteX816" fmla="*/ 1436297 w 5593163"/>
              <a:gd name="connsiteY816" fmla="*/ 491372 h 4305008"/>
              <a:gd name="connsiteX817" fmla="*/ 1436323 w 5593163"/>
              <a:gd name="connsiteY817" fmla="*/ 491866 h 4305008"/>
              <a:gd name="connsiteX818" fmla="*/ 1436821 w 5593163"/>
              <a:gd name="connsiteY818" fmla="*/ 491833 h 4305008"/>
              <a:gd name="connsiteX819" fmla="*/ 1437415 w 5593163"/>
              <a:gd name="connsiteY819" fmla="*/ 503273 h 4305008"/>
              <a:gd name="connsiteX820" fmla="*/ 1436044 w 5593163"/>
              <a:gd name="connsiteY820" fmla="*/ 520249 h 4305008"/>
              <a:gd name="connsiteX821" fmla="*/ 1428577 w 5593163"/>
              <a:gd name="connsiteY821" fmla="*/ 612725 h 4305008"/>
              <a:gd name="connsiteX822" fmla="*/ 1428039 w 5593163"/>
              <a:gd name="connsiteY822" fmla="*/ 619401 h 4305008"/>
              <a:gd name="connsiteX823" fmla="*/ 1427533 w 5593163"/>
              <a:gd name="connsiteY823" fmla="*/ 619464 h 4305008"/>
              <a:gd name="connsiteX824" fmla="*/ 737367 w 5593163"/>
              <a:gd name="connsiteY824" fmla="*/ 1312505 h 4305008"/>
              <a:gd name="connsiteX825" fmla="*/ 737251 w 5593163"/>
              <a:gd name="connsiteY825" fmla="*/ 1313653 h 4305008"/>
              <a:gd name="connsiteX826" fmla="*/ 721035 w 5593163"/>
              <a:gd name="connsiteY826" fmla="*/ 1315193 h 4305008"/>
              <a:gd name="connsiteX827" fmla="*/ 625608 w 5593163"/>
              <a:gd name="connsiteY827" fmla="*/ 1324255 h 4305008"/>
              <a:gd name="connsiteX828" fmla="*/ 608490 w 5593163"/>
              <a:gd name="connsiteY828" fmla="*/ 1325881 h 4305008"/>
              <a:gd name="connsiteX829" fmla="*/ 608464 w 5593163"/>
              <a:gd name="connsiteY829" fmla="*/ 1325386 h 4305008"/>
              <a:gd name="connsiteX830" fmla="*/ 607965 w 5593163"/>
              <a:gd name="connsiteY830" fmla="*/ 1325419 h 4305008"/>
              <a:gd name="connsiteX831" fmla="*/ 607372 w 5593163"/>
              <a:gd name="connsiteY831" fmla="*/ 1313979 h 4305008"/>
              <a:gd name="connsiteX832" fmla="*/ 607372 w 5593163"/>
              <a:gd name="connsiteY832" fmla="*/ 1361805 h 4305008"/>
              <a:gd name="connsiteX833" fmla="*/ 607966 w 5593163"/>
              <a:gd name="connsiteY833" fmla="*/ 1350455 h 4305008"/>
              <a:gd name="connsiteX834" fmla="*/ 608464 w 5593163"/>
              <a:gd name="connsiteY834" fmla="*/ 1350487 h 4305008"/>
              <a:gd name="connsiteX835" fmla="*/ 608490 w 5593163"/>
              <a:gd name="connsiteY835" fmla="*/ 1349997 h 4305008"/>
              <a:gd name="connsiteX836" fmla="*/ 625577 w 5593163"/>
              <a:gd name="connsiteY836" fmla="*/ 1351607 h 4305008"/>
              <a:gd name="connsiteX837" fmla="*/ 721039 w 5593163"/>
              <a:gd name="connsiteY837" fmla="*/ 1360601 h 4305008"/>
              <a:gd name="connsiteX838" fmla="*/ 737251 w 5593163"/>
              <a:gd name="connsiteY838" fmla="*/ 1362128 h 4305008"/>
              <a:gd name="connsiteX839" fmla="*/ 737368 w 5593163"/>
              <a:gd name="connsiteY839" fmla="*/ 1363267 h 4305008"/>
              <a:gd name="connsiteX840" fmla="*/ 1427534 w 5593163"/>
              <a:gd name="connsiteY840" fmla="*/ 2050865 h 4305008"/>
              <a:gd name="connsiteX841" fmla="*/ 1428040 w 5593163"/>
              <a:gd name="connsiteY841" fmla="*/ 2050928 h 4305008"/>
              <a:gd name="connsiteX842" fmla="*/ 1428580 w 5593163"/>
              <a:gd name="connsiteY842" fmla="*/ 2057565 h 4305008"/>
              <a:gd name="connsiteX843" fmla="*/ 1436044 w 5593163"/>
              <a:gd name="connsiteY843" fmla="*/ 2149296 h 4305008"/>
              <a:gd name="connsiteX844" fmla="*/ 1437415 w 5593163"/>
              <a:gd name="connsiteY844" fmla="*/ 2166144 h 4305008"/>
              <a:gd name="connsiteX845" fmla="*/ 1436822 w 5593163"/>
              <a:gd name="connsiteY845" fmla="*/ 2177494 h 4305008"/>
              <a:gd name="connsiteX846" fmla="*/ 1436323 w 5593163"/>
              <a:gd name="connsiteY846" fmla="*/ 2177461 h 4305008"/>
              <a:gd name="connsiteX847" fmla="*/ 1436297 w 5593163"/>
              <a:gd name="connsiteY847" fmla="*/ 2177952 h 4305008"/>
              <a:gd name="connsiteX848" fmla="*/ 1419178 w 5593163"/>
              <a:gd name="connsiteY848" fmla="*/ 2176339 h 4305008"/>
              <a:gd name="connsiteX849" fmla="*/ 1323752 w 5593163"/>
              <a:gd name="connsiteY849" fmla="*/ 2167348 h 4305008"/>
              <a:gd name="connsiteX850" fmla="*/ 1307535 w 5593163"/>
              <a:gd name="connsiteY850" fmla="*/ 2165820 h 4305008"/>
              <a:gd name="connsiteX851" fmla="*/ 1307419 w 5593163"/>
              <a:gd name="connsiteY851" fmla="*/ 2164681 h 4305008"/>
              <a:gd name="connsiteX852" fmla="*/ 617253 w 5593163"/>
              <a:gd name="connsiteY852" fmla="*/ 1477083 h 4305008"/>
              <a:gd name="connsiteX853" fmla="*/ 616748 w 5593163"/>
              <a:gd name="connsiteY853" fmla="*/ 1477021 h 4305008"/>
              <a:gd name="connsiteX854" fmla="*/ 616209 w 5593163"/>
              <a:gd name="connsiteY854" fmla="*/ 1470397 h 4305008"/>
              <a:gd name="connsiteX855" fmla="*/ 608742 w 5593163"/>
              <a:gd name="connsiteY855" fmla="*/ 1378647 h 4305008"/>
              <a:gd name="connsiteX856" fmla="*/ 607372 w 5593163"/>
              <a:gd name="connsiteY856" fmla="*/ 1361805 h 4305008"/>
              <a:gd name="connsiteX857" fmla="*/ 607372 w 5593163"/>
              <a:gd name="connsiteY857" fmla="*/ 3010804 h 4305008"/>
              <a:gd name="connsiteX858" fmla="*/ 608742 w 5593163"/>
              <a:gd name="connsiteY858" fmla="*/ 2993823 h 4305008"/>
              <a:gd name="connsiteX859" fmla="*/ 616206 w 5593163"/>
              <a:gd name="connsiteY859" fmla="*/ 2901366 h 4305008"/>
              <a:gd name="connsiteX860" fmla="*/ 616747 w 5593163"/>
              <a:gd name="connsiteY860" fmla="*/ 2894676 h 4305008"/>
              <a:gd name="connsiteX861" fmla="*/ 617252 w 5593163"/>
              <a:gd name="connsiteY861" fmla="*/ 2894613 h 4305008"/>
              <a:gd name="connsiteX862" fmla="*/ 1307418 w 5593163"/>
              <a:gd name="connsiteY862" fmla="*/ 2201572 h 4305008"/>
              <a:gd name="connsiteX863" fmla="*/ 1307535 w 5593163"/>
              <a:gd name="connsiteY863" fmla="*/ 2200424 h 4305008"/>
              <a:gd name="connsiteX864" fmla="*/ 1323748 w 5593163"/>
              <a:gd name="connsiteY864" fmla="*/ 2198885 h 4305008"/>
              <a:gd name="connsiteX865" fmla="*/ 1419209 w 5593163"/>
              <a:gd name="connsiteY865" fmla="*/ 2189820 h 4305008"/>
              <a:gd name="connsiteX866" fmla="*/ 1436297 w 5593163"/>
              <a:gd name="connsiteY866" fmla="*/ 2188197 h 4305008"/>
              <a:gd name="connsiteX867" fmla="*/ 1436323 w 5593163"/>
              <a:gd name="connsiteY867" fmla="*/ 2188691 h 4305008"/>
              <a:gd name="connsiteX868" fmla="*/ 1436821 w 5593163"/>
              <a:gd name="connsiteY868" fmla="*/ 2188658 h 4305008"/>
              <a:gd name="connsiteX869" fmla="*/ 1437415 w 5593163"/>
              <a:gd name="connsiteY869" fmla="*/ 2200098 h 4305008"/>
              <a:gd name="connsiteX870" fmla="*/ 1436044 w 5593163"/>
              <a:gd name="connsiteY870" fmla="*/ 2217074 h 4305008"/>
              <a:gd name="connsiteX871" fmla="*/ 1428577 w 5593163"/>
              <a:gd name="connsiteY871" fmla="*/ 2309550 h 4305008"/>
              <a:gd name="connsiteX872" fmla="*/ 1428039 w 5593163"/>
              <a:gd name="connsiteY872" fmla="*/ 2316226 h 4305008"/>
              <a:gd name="connsiteX873" fmla="*/ 1427533 w 5593163"/>
              <a:gd name="connsiteY873" fmla="*/ 2316289 h 4305008"/>
              <a:gd name="connsiteX874" fmla="*/ 737367 w 5593163"/>
              <a:gd name="connsiteY874" fmla="*/ 3009330 h 4305008"/>
              <a:gd name="connsiteX875" fmla="*/ 737251 w 5593163"/>
              <a:gd name="connsiteY875" fmla="*/ 3010478 h 4305008"/>
              <a:gd name="connsiteX876" fmla="*/ 721035 w 5593163"/>
              <a:gd name="connsiteY876" fmla="*/ 3012018 h 4305008"/>
              <a:gd name="connsiteX877" fmla="*/ 625608 w 5593163"/>
              <a:gd name="connsiteY877" fmla="*/ 3021080 h 4305008"/>
              <a:gd name="connsiteX878" fmla="*/ 608490 w 5593163"/>
              <a:gd name="connsiteY878" fmla="*/ 3022706 h 4305008"/>
              <a:gd name="connsiteX879" fmla="*/ 608464 w 5593163"/>
              <a:gd name="connsiteY879" fmla="*/ 3022211 h 4305008"/>
              <a:gd name="connsiteX880" fmla="*/ 607965 w 5593163"/>
              <a:gd name="connsiteY880" fmla="*/ 3022244 h 4305008"/>
              <a:gd name="connsiteX881" fmla="*/ 607372 w 5593163"/>
              <a:gd name="connsiteY881" fmla="*/ 3010804 h 4305008"/>
              <a:gd name="connsiteX882" fmla="*/ 607372 w 5593163"/>
              <a:gd name="connsiteY882" fmla="*/ 3058630 h 4305008"/>
              <a:gd name="connsiteX883" fmla="*/ 607966 w 5593163"/>
              <a:gd name="connsiteY883" fmla="*/ 3047280 h 4305008"/>
              <a:gd name="connsiteX884" fmla="*/ 608464 w 5593163"/>
              <a:gd name="connsiteY884" fmla="*/ 3047312 h 4305008"/>
              <a:gd name="connsiteX885" fmla="*/ 608490 w 5593163"/>
              <a:gd name="connsiteY885" fmla="*/ 3046822 h 4305008"/>
              <a:gd name="connsiteX886" fmla="*/ 625577 w 5593163"/>
              <a:gd name="connsiteY886" fmla="*/ 3048432 h 4305008"/>
              <a:gd name="connsiteX887" fmla="*/ 721039 w 5593163"/>
              <a:gd name="connsiteY887" fmla="*/ 3057426 h 4305008"/>
              <a:gd name="connsiteX888" fmla="*/ 737251 w 5593163"/>
              <a:gd name="connsiteY888" fmla="*/ 3058953 h 4305008"/>
              <a:gd name="connsiteX889" fmla="*/ 737368 w 5593163"/>
              <a:gd name="connsiteY889" fmla="*/ 3060092 h 4305008"/>
              <a:gd name="connsiteX890" fmla="*/ 1427534 w 5593163"/>
              <a:gd name="connsiteY890" fmla="*/ 3747690 h 4305008"/>
              <a:gd name="connsiteX891" fmla="*/ 1428040 w 5593163"/>
              <a:gd name="connsiteY891" fmla="*/ 3747753 h 4305008"/>
              <a:gd name="connsiteX892" fmla="*/ 1428580 w 5593163"/>
              <a:gd name="connsiteY892" fmla="*/ 3754390 h 4305008"/>
              <a:gd name="connsiteX893" fmla="*/ 1436044 w 5593163"/>
              <a:gd name="connsiteY893" fmla="*/ 3846121 h 4305008"/>
              <a:gd name="connsiteX894" fmla="*/ 1437415 w 5593163"/>
              <a:gd name="connsiteY894" fmla="*/ 3862969 h 4305008"/>
              <a:gd name="connsiteX895" fmla="*/ 1436822 w 5593163"/>
              <a:gd name="connsiteY895" fmla="*/ 3874319 h 4305008"/>
              <a:gd name="connsiteX896" fmla="*/ 1436323 w 5593163"/>
              <a:gd name="connsiteY896" fmla="*/ 3874286 h 4305008"/>
              <a:gd name="connsiteX897" fmla="*/ 1436297 w 5593163"/>
              <a:gd name="connsiteY897" fmla="*/ 3874777 h 4305008"/>
              <a:gd name="connsiteX898" fmla="*/ 1419178 w 5593163"/>
              <a:gd name="connsiteY898" fmla="*/ 3873164 h 4305008"/>
              <a:gd name="connsiteX899" fmla="*/ 1323752 w 5593163"/>
              <a:gd name="connsiteY899" fmla="*/ 3864173 h 4305008"/>
              <a:gd name="connsiteX900" fmla="*/ 1307535 w 5593163"/>
              <a:gd name="connsiteY900" fmla="*/ 3862645 h 4305008"/>
              <a:gd name="connsiteX901" fmla="*/ 1307419 w 5593163"/>
              <a:gd name="connsiteY901" fmla="*/ 3861506 h 4305008"/>
              <a:gd name="connsiteX902" fmla="*/ 617253 w 5593163"/>
              <a:gd name="connsiteY902" fmla="*/ 3173908 h 4305008"/>
              <a:gd name="connsiteX903" fmla="*/ 616748 w 5593163"/>
              <a:gd name="connsiteY903" fmla="*/ 3173846 h 4305008"/>
              <a:gd name="connsiteX904" fmla="*/ 616209 w 5593163"/>
              <a:gd name="connsiteY904" fmla="*/ 3167222 h 4305008"/>
              <a:gd name="connsiteX905" fmla="*/ 608742 w 5593163"/>
              <a:gd name="connsiteY905" fmla="*/ 3075472 h 4305008"/>
              <a:gd name="connsiteX906" fmla="*/ 607372 w 5593163"/>
              <a:gd name="connsiteY906" fmla="*/ 3058630 h 4305008"/>
              <a:gd name="connsiteX907" fmla="*/ 0 w 5593163"/>
              <a:gd name="connsiteY907" fmla="*/ 116373 h 4305008"/>
              <a:gd name="connsiteX908" fmla="*/ 0 w 5593163"/>
              <a:gd name="connsiteY908" fmla="*/ 0 h 4305008"/>
              <a:gd name="connsiteX909" fmla="*/ 90880 w 5593163"/>
              <a:gd name="connsiteY909" fmla="*/ 0 h 4305008"/>
              <a:gd name="connsiteX910" fmla="*/ 22652 w 5593163"/>
              <a:gd name="connsiteY910" fmla="*/ 76659 h 4305008"/>
              <a:gd name="connsiteX911" fmla="*/ 0 w 5593163"/>
              <a:gd name="connsiteY911" fmla="*/ 443121 h 4305008"/>
              <a:gd name="connsiteX912" fmla="*/ 0 w 5593163"/>
              <a:gd name="connsiteY912" fmla="*/ 311637 h 4305008"/>
              <a:gd name="connsiteX913" fmla="*/ 82171 w 5593163"/>
              <a:gd name="connsiteY913" fmla="*/ 276703 h 4305008"/>
              <a:gd name="connsiteX914" fmla="*/ 348118 w 5593163"/>
              <a:gd name="connsiteY914" fmla="*/ 44350 h 4305008"/>
              <a:gd name="connsiteX915" fmla="*/ 370347 w 5593163"/>
              <a:gd name="connsiteY915" fmla="*/ 0 h 4305008"/>
              <a:gd name="connsiteX916" fmla="*/ 518984 w 5593163"/>
              <a:gd name="connsiteY916" fmla="*/ 0 h 4305008"/>
              <a:gd name="connsiteX917" fmla="*/ 467145 w 5593163"/>
              <a:gd name="connsiteY917" fmla="*/ 95636 h 4305008"/>
              <a:gd name="connsiteX918" fmla="*/ 13323 w 5593163"/>
              <a:gd name="connsiteY918" fmla="*/ 439959 h 4305008"/>
              <a:gd name="connsiteX919" fmla="*/ 0 w 5593163"/>
              <a:gd name="connsiteY919" fmla="*/ 1070142 h 4305008"/>
              <a:gd name="connsiteX920" fmla="*/ 0 w 5593163"/>
              <a:gd name="connsiteY920" fmla="*/ 862064 h 4305008"/>
              <a:gd name="connsiteX921" fmla="*/ 31905 w 5593163"/>
              <a:gd name="connsiteY921" fmla="*/ 912052 h 4305008"/>
              <a:gd name="connsiteX922" fmla="*/ 452455 w 5593163"/>
              <a:gd name="connsiteY922" fmla="*/ 1181049 h 4305008"/>
              <a:gd name="connsiteX923" fmla="*/ 9316 w 5593163"/>
              <a:gd name="connsiteY923" fmla="*/ 665484 h 4305008"/>
              <a:gd name="connsiteX924" fmla="*/ 0 w 5593163"/>
              <a:gd name="connsiteY924" fmla="*/ 662760 h 4305008"/>
              <a:gd name="connsiteX925" fmla="*/ 0 w 5593163"/>
              <a:gd name="connsiteY925" fmla="*/ 530567 h 4305008"/>
              <a:gd name="connsiteX926" fmla="*/ 26399 w 5593163"/>
              <a:gd name="connsiteY926" fmla="*/ 537107 h 4305008"/>
              <a:gd name="connsiteX927" fmla="*/ 585941 w 5593163"/>
              <a:gd name="connsiteY927" fmla="*/ 1197788 h 4305008"/>
              <a:gd name="connsiteX928" fmla="*/ 586447 w 5593163"/>
              <a:gd name="connsiteY928" fmla="*/ 1197851 h 4305008"/>
              <a:gd name="connsiteX929" fmla="*/ 586987 w 5593163"/>
              <a:gd name="connsiteY929" fmla="*/ 1204541 h 4305008"/>
              <a:gd name="connsiteX930" fmla="*/ 594451 w 5593163"/>
              <a:gd name="connsiteY930" fmla="*/ 1296998 h 4305008"/>
              <a:gd name="connsiteX931" fmla="*/ 595822 w 5593163"/>
              <a:gd name="connsiteY931" fmla="*/ 1313979 h 4305008"/>
              <a:gd name="connsiteX932" fmla="*/ 595229 w 5593163"/>
              <a:gd name="connsiteY932" fmla="*/ 1325419 h 4305008"/>
              <a:gd name="connsiteX933" fmla="*/ 594730 w 5593163"/>
              <a:gd name="connsiteY933" fmla="*/ 1325386 h 4305008"/>
              <a:gd name="connsiteX934" fmla="*/ 594704 w 5593163"/>
              <a:gd name="connsiteY934" fmla="*/ 1325881 h 4305008"/>
              <a:gd name="connsiteX935" fmla="*/ 577585 w 5593163"/>
              <a:gd name="connsiteY935" fmla="*/ 1324255 h 4305008"/>
              <a:gd name="connsiteX936" fmla="*/ 482159 w 5593163"/>
              <a:gd name="connsiteY936" fmla="*/ 1315193 h 4305008"/>
              <a:gd name="connsiteX937" fmla="*/ 465942 w 5593163"/>
              <a:gd name="connsiteY937" fmla="*/ 1313653 h 4305008"/>
              <a:gd name="connsiteX938" fmla="*/ 465826 w 5593163"/>
              <a:gd name="connsiteY938" fmla="*/ 1312505 h 4305008"/>
              <a:gd name="connsiteX939" fmla="*/ 5028 w 5593163"/>
              <a:gd name="connsiteY939" fmla="*/ 1076034 h 4305008"/>
              <a:gd name="connsiteX940" fmla="*/ 0 w 5593163"/>
              <a:gd name="connsiteY940" fmla="*/ 2139063 h 4305008"/>
              <a:gd name="connsiteX941" fmla="*/ 0 w 5593163"/>
              <a:gd name="connsiteY941" fmla="*/ 2007909 h 4305008"/>
              <a:gd name="connsiteX942" fmla="*/ 9314 w 5593163"/>
              <a:gd name="connsiteY942" fmla="*/ 2005207 h 4305008"/>
              <a:gd name="connsiteX943" fmla="*/ 452453 w 5593163"/>
              <a:gd name="connsiteY943" fmla="*/ 1493690 h 4305008"/>
              <a:gd name="connsiteX944" fmla="*/ 31903 w 5593163"/>
              <a:gd name="connsiteY944" fmla="*/ 1760575 h 4305008"/>
              <a:gd name="connsiteX945" fmla="*/ 0 w 5593163"/>
              <a:gd name="connsiteY945" fmla="*/ 1810167 h 4305008"/>
              <a:gd name="connsiteX946" fmla="*/ 0 w 5593163"/>
              <a:gd name="connsiteY946" fmla="*/ 1603724 h 4305008"/>
              <a:gd name="connsiteX947" fmla="*/ 5025 w 5593163"/>
              <a:gd name="connsiteY947" fmla="*/ 1597880 h 4305008"/>
              <a:gd name="connsiteX948" fmla="*/ 465823 w 5593163"/>
              <a:gd name="connsiteY948" fmla="*/ 1363267 h 4305008"/>
              <a:gd name="connsiteX949" fmla="*/ 465940 w 5593163"/>
              <a:gd name="connsiteY949" fmla="*/ 1362128 h 4305008"/>
              <a:gd name="connsiteX950" fmla="*/ 482153 w 5593163"/>
              <a:gd name="connsiteY950" fmla="*/ 1360601 h 4305008"/>
              <a:gd name="connsiteX951" fmla="*/ 577614 w 5593163"/>
              <a:gd name="connsiteY951" fmla="*/ 1351607 h 4305008"/>
              <a:gd name="connsiteX952" fmla="*/ 594702 w 5593163"/>
              <a:gd name="connsiteY952" fmla="*/ 1349997 h 4305008"/>
              <a:gd name="connsiteX953" fmla="*/ 594728 w 5593163"/>
              <a:gd name="connsiteY953" fmla="*/ 1350487 h 4305008"/>
              <a:gd name="connsiteX954" fmla="*/ 595226 w 5593163"/>
              <a:gd name="connsiteY954" fmla="*/ 1350455 h 4305008"/>
              <a:gd name="connsiteX955" fmla="*/ 595820 w 5593163"/>
              <a:gd name="connsiteY955" fmla="*/ 1361805 h 4305008"/>
              <a:gd name="connsiteX956" fmla="*/ 594449 w 5593163"/>
              <a:gd name="connsiteY956" fmla="*/ 1378647 h 4305008"/>
              <a:gd name="connsiteX957" fmla="*/ 586982 w 5593163"/>
              <a:gd name="connsiteY957" fmla="*/ 1470397 h 4305008"/>
              <a:gd name="connsiteX958" fmla="*/ 586444 w 5593163"/>
              <a:gd name="connsiteY958" fmla="*/ 1477021 h 4305008"/>
              <a:gd name="connsiteX959" fmla="*/ 585938 w 5593163"/>
              <a:gd name="connsiteY959" fmla="*/ 1477083 h 4305008"/>
              <a:gd name="connsiteX960" fmla="*/ 26396 w 5593163"/>
              <a:gd name="connsiteY960" fmla="*/ 2132575 h 4305008"/>
              <a:gd name="connsiteX961" fmla="*/ 0 w 5593163"/>
              <a:gd name="connsiteY961" fmla="*/ 2766967 h 4305008"/>
              <a:gd name="connsiteX962" fmla="*/ 0 w 5593163"/>
              <a:gd name="connsiteY962" fmla="*/ 2558889 h 4305008"/>
              <a:gd name="connsiteX963" fmla="*/ 31905 w 5593163"/>
              <a:gd name="connsiteY963" fmla="*/ 2608877 h 4305008"/>
              <a:gd name="connsiteX964" fmla="*/ 452455 w 5593163"/>
              <a:gd name="connsiteY964" fmla="*/ 2877874 h 4305008"/>
              <a:gd name="connsiteX965" fmla="*/ 9316 w 5593163"/>
              <a:gd name="connsiteY965" fmla="*/ 2362309 h 4305008"/>
              <a:gd name="connsiteX966" fmla="*/ 0 w 5593163"/>
              <a:gd name="connsiteY966" fmla="*/ 2359585 h 4305008"/>
              <a:gd name="connsiteX967" fmla="*/ 0 w 5593163"/>
              <a:gd name="connsiteY967" fmla="*/ 2227392 h 4305008"/>
              <a:gd name="connsiteX968" fmla="*/ 26399 w 5593163"/>
              <a:gd name="connsiteY968" fmla="*/ 2233932 h 4305008"/>
              <a:gd name="connsiteX969" fmla="*/ 585941 w 5593163"/>
              <a:gd name="connsiteY969" fmla="*/ 2894613 h 4305008"/>
              <a:gd name="connsiteX970" fmla="*/ 586447 w 5593163"/>
              <a:gd name="connsiteY970" fmla="*/ 2894676 h 4305008"/>
              <a:gd name="connsiteX971" fmla="*/ 586987 w 5593163"/>
              <a:gd name="connsiteY971" fmla="*/ 2901366 h 4305008"/>
              <a:gd name="connsiteX972" fmla="*/ 594451 w 5593163"/>
              <a:gd name="connsiteY972" fmla="*/ 2993823 h 4305008"/>
              <a:gd name="connsiteX973" fmla="*/ 595822 w 5593163"/>
              <a:gd name="connsiteY973" fmla="*/ 3010804 h 4305008"/>
              <a:gd name="connsiteX974" fmla="*/ 595229 w 5593163"/>
              <a:gd name="connsiteY974" fmla="*/ 3022244 h 4305008"/>
              <a:gd name="connsiteX975" fmla="*/ 594730 w 5593163"/>
              <a:gd name="connsiteY975" fmla="*/ 3022211 h 4305008"/>
              <a:gd name="connsiteX976" fmla="*/ 594704 w 5593163"/>
              <a:gd name="connsiteY976" fmla="*/ 3022706 h 4305008"/>
              <a:gd name="connsiteX977" fmla="*/ 577585 w 5593163"/>
              <a:gd name="connsiteY977" fmla="*/ 3021080 h 4305008"/>
              <a:gd name="connsiteX978" fmla="*/ 482159 w 5593163"/>
              <a:gd name="connsiteY978" fmla="*/ 3012018 h 4305008"/>
              <a:gd name="connsiteX979" fmla="*/ 465942 w 5593163"/>
              <a:gd name="connsiteY979" fmla="*/ 3010478 h 4305008"/>
              <a:gd name="connsiteX980" fmla="*/ 465826 w 5593163"/>
              <a:gd name="connsiteY980" fmla="*/ 3009330 h 4305008"/>
              <a:gd name="connsiteX981" fmla="*/ 5028 w 5593163"/>
              <a:gd name="connsiteY981" fmla="*/ 2772859 h 4305008"/>
              <a:gd name="connsiteX982" fmla="*/ 0 w 5593163"/>
              <a:gd name="connsiteY982" fmla="*/ 3835888 h 4305008"/>
              <a:gd name="connsiteX983" fmla="*/ 0 w 5593163"/>
              <a:gd name="connsiteY983" fmla="*/ 3704734 h 4305008"/>
              <a:gd name="connsiteX984" fmla="*/ 9314 w 5593163"/>
              <a:gd name="connsiteY984" fmla="*/ 3702032 h 4305008"/>
              <a:gd name="connsiteX985" fmla="*/ 452453 w 5593163"/>
              <a:gd name="connsiteY985" fmla="*/ 3190516 h 4305008"/>
              <a:gd name="connsiteX986" fmla="*/ 31903 w 5593163"/>
              <a:gd name="connsiteY986" fmla="*/ 3457400 h 4305008"/>
              <a:gd name="connsiteX987" fmla="*/ 0 w 5593163"/>
              <a:gd name="connsiteY987" fmla="*/ 3506992 h 4305008"/>
              <a:gd name="connsiteX988" fmla="*/ 0 w 5593163"/>
              <a:gd name="connsiteY988" fmla="*/ 3300549 h 4305008"/>
              <a:gd name="connsiteX989" fmla="*/ 5025 w 5593163"/>
              <a:gd name="connsiteY989" fmla="*/ 3294705 h 4305008"/>
              <a:gd name="connsiteX990" fmla="*/ 465823 w 5593163"/>
              <a:gd name="connsiteY990" fmla="*/ 3060092 h 4305008"/>
              <a:gd name="connsiteX991" fmla="*/ 465940 w 5593163"/>
              <a:gd name="connsiteY991" fmla="*/ 3058953 h 4305008"/>
              <a:gd name="connsiteX992" fmla="*/ 482153 w 5593163"/>
              <a:gd name="connsiteY992" fmla="*/ 3057426 h 4305008"/>
              <a:gd name="connsiteX993" fmla="*/ 577614 w 5593163"/>
              <a:gd name="connsiteY993" fmla="*/ 3048432 h 4305008"/>
              <a:gd name="connsiteX994" fmla="*/ 594702 w 5593163"/>
              <a:gd name="connsiteY994" fmla="*/ 3046822 h 4305008"/>
              <a:gd name="connsiteX995" fmla="*/ 594728 w 5593163"/>
              <a:gd name="connsiteY995" fmla="*/ 3047312 h 4305008"/>
              <a:gd name="connsiteX996" fmla="*/ 595226 w 5593163"/>
              <a:gd name="connsiteY996" fmla="*/ 3047280 h 4305008"/>
              <a:gd name="connsiteX997" fmla="*/ 595820 w 5593163"/>
              <a:gd name="connsiteY997" fmla="*/ 3058630 h 4305008"/>
              <a:gd name="connsiteX998" fmla="*/ 594449 w 5593163"/>
              <a:gd name="connsiteY998" fmla="*/ 3075472 h 4305008"/>
              <a:gd name="connsiteX999" fmla="*/ 586982 w 5593163"/>
              <a:gd name="connsiteY999" fmla="*/ 3167222 h 4305008"/>
              <a:gd name="connsiteX1000" fmla="*/ 586444 w 5593163"/>
              <a:gd name="connsiteY1000" fmla="*/ 3173846 h 4305008"/>
              <a:gd name="connsiteX1001" fmla="*/ 585938 w 5593163"/>
              <a:gd name="connsiteY1001" fmla="*/ 3173908 h 4305008"/>
              <a:gd name="connsiteX1002" fmla="*/ 26396 w 5593163"/>
              <a:gd name="connsiteY1002" fmla="*/ 3829400 h 4305008"/>
              <a:gd name="connsiteX1003" fmla="*/ 0 w 5593163"/>
              <a:gd name="connsiteY1003" fmla="*/ 4056079 h 4305008"/>
              <a:gd name="connsiteX1004" fmla="*/ 0 w 5593163"/>
              <a:gd name="connsiteY1004" fmla="*/ 3923091 h 4305008"/>
              <a:gd name="connsiteX1005" fmla="*/ 9850 w 5593163"/>
              <a:gd name="connsiteY1005" fmla="*/ 3925425 h 4305008"/>
              <a:gd name="connsiteX1006" fmla="*/ 456028 w 5593163"/>
              <a:gd name="connsiteY1006" fmla="*/ 4255797 h 4305008"/>
              <a:gd name="connsiteX1007" fmla="*/ 484473 w 5593163"/>
              <a:gd name="connsiteY1007" fmla="*/ 4305008 h 4305008"/>
              <a:gd name="connsiteX1008" fmla="*/ 333423 w 5593163"/>
              <a:gd name="connsiteY1008" fmla="*/ 4305008 h 4305008"/>
              <a:gd name="connsiteX1009" fmla="*/ 281300 w 5593163"/>
              <a:gd name="connsiteY1009" fmla="*/ 4241205 h 4305008"/>
              <a:gd name="connsiteX1010" fmla="*/ 75476 w 5593163"/>
              <a:gd name="connsiteY1010" fmla="*/ 4087725 h 4305008"/>
              <a:gd name="connsiteX1011" fmla="*/ 0 w 5593163"/>
              <a:gd name="connsiteY1011" fmla="*/ 4305008 h 4305008"/>
              <a:gd name="connsiteX1012" fmla="*/ 0 w 5593163"/>
              <a:gd name="connsiteY1012" fmla="*/ 4256099 h 4305008"/>
              <a:gd name="connsiteX1013" fmla="*/ 8327 w 5593163"/>
              <a:gd name="connsiteY1013" fmla="*/ 4271827 h 4305008"/>
              <a:gd name="connsiteX1014" fmla="*/ 35009 w 5593163"/>
              <a:gd name="connsiteY1014" fmla="*/ 4305008 h 4305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Lst>
            <a:rect l="l" t="t" r="r" b="b"/>
            <a:pathLst>
              <a:path w="5593163" h="4305008">
                <a:moveTo>
                  <a:pt x="4985599" y="636203"/>
                </a:moveTo>
                <a:cubicBezTo>
                  <a:pt x="5038875" y="907109"/>
                  <a:pt x="5253718" y="1121906"/>
                  <a:pt x="5528908" y="1181049"/>
                </a:cubicBezTo>
                <a:cubicBezTo>
                  <a:pt x="5475633" y="910143"/>
                  <a:pt x="5260789" y="695346"/>
                  <a:pt x="4985599" y="636203"/>
                </a:cubicBezTo>
                <a:close/>
                <a:moveTo>
                  <a:pt x="4985599" y="2333028"/>
                </a:moveTo>
                <a:cubicBezTo>
                  <a:pt x="5038875" y="2603934"/>
                  <a:pt x="5253718" y="2818731"/>
                  <a:pt x="5528908" y="2877874"/>
                </a:cubicBezTo>
                <a:cubicBezTo>
                  <a:pt x="5475633" y="2606968"/>
                  <a:pt x="5260789" y="2392171"/>
                  <a:pt x="4985599" y="2333028"/>
                </a:cubicBezTo>
                <a:close/>
                <a:moveTo>
                  <a:pt x="4985597" y="2034258"/>
                </a:moveTo>
                <a:cubicBezTo>
                  <a:pt x="5260787" y="1975579"/>
                  <a:pt x="5475630" y="1762469"/>
                  <a:pt x="5528906" y="1493690"/>
                </a:cubicBezTo>
                <a:cubicBezTo>
                  <a:pt x="5253716" y="1552369"/>
                  <a:pt x="5038872" y="1765479"/>
                  <a:pt x="4985597" y="2034258"/>
                </a:cubicBezTo>
                <a:close/>
                <a:moveTo>
                  <a:pt x="4985597" y="3731083"/>
                </a:moveTo>
                <a:cubicBezTo>
                  <a:pt x="5260787" y="3672404"/>
                  <a:pt x="5475630" y="3459294"/>
                  <a:pt x="5528906" y="3190516"/>
                </a:cubicBezTo>
                <a:cubicBezTo>
                  <a:pt x="5253716" y="3249194"/>
                  <a:pt x="5038872" y="3462304"/>
                  <a:pt x="4985597" y="3731083"/>
                </a:cubicBezTo>
                <a:close/>
                <a:moveTo>
                  <a:pt x="4842232" y="503273"/>
                </a:moveTo>
                <a:lnTo>
                  <a:pt x="4842826" y="491833"/>
                </a:lnTo>
                <a:lnTo>
                  <a:pt x="4843324" y="491866"/>
                </a:lnTo>
                <a:lnTo>
                  <a:pt x="4843350" y="491372"/>
                </a:lnTo>
                <a:lnTo>
                  <a:pt x="4860437" y="492995"/>
                </a:lnTo>
                <a:cubicBezTo>
                  <a:pt x="4892823" y="493522"/>
                  <a:pt x="4924716" y="496503"/>
                  <a:pt x="4955899" y="502060"/>
                </a:cubicBezTo>
                <a:cubicBezTo>
                  <a:pt x="4961475" y="501641"/>
                  <a:pt x="4966803" y="502589"/>
                  <a:pt x="4972112" y="503599"/>
                </a:cubicBezTo>
                <a:lnTo>
                  <a:pt x="4972229" y="504747"/>
                </a:lnTo>
                <a:cubicBezTo>
                  <a:pt x="5241367" y="549296"/>
                  <a:pt x="5466735" y="718370"/>
                  <a:pt x="5583809" y="948988"/>
                </a:cubicBezTo>
                <a:lnTo>
                  <a:pt x="5593163" y="971822"/>
                </a:lnTo>
                <a:lnTo>
                  <a:pt x="5593163" y="1318474"/>
                </a:lnTo>
                <a:lnTo>
                  <a:pt x="5558612" y="1315193"/>
                </a:lnTo>
                <a:cubicBezTo>
                  <a:pt x="5553035" y="1315612"/>
                  <a:pt x="5547706" y="1314664"/>
                  <a:pt x="5542395" y="1313653"/>
                </a:cubicBezTo>
                <a:lnTo>
                  <a:pt x="5542279" y="1312505"/>
                </a:lnTo>
                <a:cubicBezTo>
                  <a:pt x="5183428" y="1253106"/>
                  <a:pt x="4902389" y="972329"/>
                  <a:pt x="4852114" y="619464"/>
                </a:cubicBezTo>
                <a:cubicBezTo>
                  <a:pt x="4851946" y="619411"/>
                  <a:pt x="4851778" y="619406"/>
                  <a:pt x="4851608" y="619401"/>
                </a:cubicBezTo>
                <a:lnTo>
                  <a:pt x="4851070" y="612725"/>
                </a:lnTo>
                <a:cubicBezTo>
                  <a:pt x="4846011" y="582475"/>
                  <a:pt x="4843560" y="551584"/>
                  <a:pt x="4843603" y="520249"/>
                </a:cubicBezTo>
                <a:cubicBezTo>
                  <a:pt x="4842291" y="514621"/>
                  <a:pt x="4842232" y="508954"/>
                  <a:pt x="4842232" y="503273"/>
                </a:cubicBezTo>
                <a:close/>
                <a:moveTo>
                  <a:pt x="4842232" y="2200098"/>
                </a:moveTo>
                <a:lnTo>
                  <a:pt x="4842826" y="2188658"/>
                </a:lnTo>
                <a:lnTo>
                  <a:pt x="4843324" y="2188691"/>
                </a:lnTo>
                <a:lnTo>
                  <a:pt x="4843350" y="2188197"/>
                </a:lnTo>
                <a:lnTo>
                  <a:pt x="4860437" y="2189820"/>
                </a:lnTo>
                <a:cubicBezTo>
                  <a:pt x="4892823" y="2190347"/>
                  <a:pt x="4924716" y="2193328"/>
                  <a:pt x="4955899" y="2198885"/>
                </a:cubicBezTo>
                <a:cubicBezTo>
                  <a:pt x="4961475" y="2198466"/>
                  <a:pt x="4966803" y="2199414"/>
                  <a:pt x="4972112" y="2200424"/>
                </a:cubicBezTo>
                <a:lnTo>
                  <a:pt x="4972229" y="2201572"/>
                </a:lnTo>
                <a:cubicBezTo>
                  <a:pt x="5241367" y="2246121"/>
                  <a:pt x="5466735" y="2415195"/>
                  <a:pt x="5583809" y="2645813"/>
                </a:cubicBezTo>
                <a:lnTo>
                  <a:pt x="5593163" y="2668647"/>
                </a:lnTo>
                <a:lnTo>
                  <a:pt x="5593163" y="3015299"/>
                </a:lnTo>
                <a:lnTo>
                  <a:pt x="5558612" y="3012018"/>
                </a:lnTo>
                <a:cubicBezTo>
                  <a:pt x="5553035" y="3012437"/>
                  <a:pt x="5547706" y="3011489"/>
                  <a:pt x="5542395" y="3010478"/>
                </a:cubicBezTo>
                <a:lnTo>
                  <a:pt x="5542279" y="3009330"/>
                </a:lnTo>
                <a:cubicBezTo>
                  <a:pt x="5183428" y="2949931"/>
                  <a:pt x="4902389" y="2669154"/>
                  <a:pt x="4852114" y="2316289"/>
                </a:cubicBezTo>
                <a:cubicBezTo>
                  <a:pt x="4851946" y="2316236"/>
                  <a:pt x="4851778" y="2316231"/>
                  <a:pt x="4851608" y="2316226"/>
                </a:cubicBezTo>
                <a:lnTo>
                  <a:pt x="4851070" y="2309550"/>
                </a:lnTo>
                <a:cubicBezTo>
                  <a:pt x="4846011" y="2279300"/>
                  <a:pt x="4843560" y="2248409"/>
                  <a:pt x="4843603" y="2217074"/>
                </a:cubicBezTo>
                <a:cubicBezTo>
                  <a:pt x="4842291" y="2211446"/>
                  <a:pt x="4842232" y="2205779"/>
                  <a:pt x="4842232" y="2200098"/>
                </a:cubicBezTo>
                <a:close/>
                <a:moveTo>
                  <a:pt x="4842232" y="3896923"/>
                </a:moveTo>
                <a:lnTo>
                  <a:pt x="4842826" y="3885483"/>
                </a:lnTo>
                <a:lnTo>
                  <a:pt x="4843324" y="3885516"/>
                </a:lnTo>
                <a:lnTo>
                  <a:pt x="4843350" y="3885022"/>
                </a:lnTo>
                <a:lnTo>
                  <a:pt x="4860437" y="3886645"/>
                </a:lnTo>
                <a:cubicBezTo>
                  <a:pt x="4892823" y="3887172"/>
                  <a:pt x="4924716" y="3890153"/>
                  <a:pt x="4955899" y="3895710"/>
                </a:cubicBezTo>
                <a:cubicBezTo>
                  <a:pt x="4961475" y="3895291"/>
                  <a:pt x="4966803" y="3896239"/>
                  <a:pt x="4972112" y="3897249"/>
                </a:cubicBezTo>
                <a:lnTo>
                  <a:pt x="4972229" y="3898397"/>
                </a:lnTo>
                <a:cubicBezTo>
                  <a:pt x="5206288" y="3937139"/>
                  <a:pt x="5407245" y="4070062"/>
                  <a:pt x="5532481" y="4255797"/>
                </a:cubicBezTo>
                <a:lnTo>
                  <a:pt x="5560926" y="4305008"/>
                </a:lnTo>
                <a:lnTo>
                  <a:pt x="5409877" y="4305008"/>
                </a:lnTo>
                <a:lnTo>
                  <a:pt x="5357754" y="4241205"/>
                </a:lnTo>
                <a:cubicBezTo>
                  <a:pt x="5261058" y="4136681"/>
                  <a:pt x="5131850" y="4061285"/>
                  <a:pt x="4985599" y="4029853"/>
                </a:cubicBezTo>
                <a:cubicBezTo>
                  <a:pt x="5002846" y="4117553"/>
                  <a:pt x="5037026" y="4199373"/>
                  <a:pt x="5084780" y="4271827"/>
                </a:cubicBezTo>
                <a:lnTo>
                  <a:pt x="5111462" y="4305008"/>
                </a:lnTo>
                <a:lnTo>
                  <a:pt x="4957353" y="4305008"/>
                </a:lnTo>
                <a:lnTo>
                  <a:pt x="4927231" y="4254710"/>
                </a:lnTo>
                <a:cubicBezTo>
                  <a:pt x="4890029" y="4179889"/>
                  <a:pt x="4864297" y="4098618"/>
                  <a:pt x="4852114" y="4013114"/>
                </a:cubicBezTo>
                <a:cubicBezTo>
                  <a:pt x="4851946" y="4013061"/>
                  <a:pt x="4851778" y="4013056"/>
                  <a:pt x="4851608" y="4013051"/>
                </a:cubicBezTo>
                <a:lnTo>
                  <a:pt x="4851070" y="4006375"/>
                </a:lnTo>
                <a:cubicBezTo>
                  <a:pt x="4846011" y="3976125"/>
                  <a:pt x="4843560" y="3945234"/>
                  <a:pt x="4843603" y="3913899"/>
                </a:cubicBezTo>
                <a:cubicBezTo>
                  <a:pt x="4842291" y="3908271"/>
                  <a:pt x="4842232" y="3902604"/>
                  <a:pt x="4842232" y="3896923"/>
                </a:cubicBezTo>
                <a:close/>
                <a:moveTo>
                  <a:pt x="4842230" y="469318"/>
                </a:moveTo>
                <a:cubicBezTo>
                  <a:pt x="4842230" y="463681"/>
                  <a:pt x="4842289" y="458057"/>
                  <a:pt x="4843601" y="452471"/>
                </a:cubicBezTo>
                <a:cubicBezTo>
                  <a:pt x="4843558" y="421389"/>
                  <a:pt x="4846008" y="390746"/>
                  <a:pt x="4851065" y="360740"/>
                </a:cubicBezTo>
                <a:lnTo>
                  <a:pt x="4851605" y="354103"/>
                </a:lnTo>
                <a:cubicBezTo>
                  <a:pt x="4851774" y="354098"/>
                  <a:pt x="4851943" y="354093"/>
                  <a:pt x="4852110" y="354040"/>
                </a:cubicBezTo>
                <a:cubicBezTo>
                  <a:pt x="4865262" y="262463"/>
                  <a:pt x="4894203" y="175780"/>
                  <a:pt x="4936323" y="96778"/>
                </a:cubicBezTo>
                <a:lnTo>
                  <a:pt x="4998957" y="0"/>
                </a:lnTo>
                <a:lnTo>
                  <a:pt x="5167333" y="0"/>
                </a:lnTo>
                <a:lnTo>
                  <a:pt x="5099105" y="76659"/>
                </a:lnTo>
                <a:cubicBezTo>
                  <a:pt x="5043838" y="153496"/>
                  <a:pt x="5004523" y="241952"/>
                  <a:pt x="4985597" y="337433"/>
                </a:cubicBezTo>
                <a:cubicBezTo>
                  <a:pt x="5168636" y="298404"/>
                  <a:pt x="5324978" y="191052"/>
                  <a:pt x="5424571" y="44350"/>
                </a:cubicBezTo>
                <a:lnTo>
                  <a:pt x="5446799" y="0"/>
                </a:lnTo>
                <a:lnTo>
                  <a:pt x="5593163" y="0"/>
                </a:lnTo>
                <a:lnTo>
                  <a:pt x="5593163" y="4197"/>
                </a:lnTo>
                <a:lnTo>
                  <a:pt x="5543598" y="95636"/>
                </a:lnTo>
                <a:cubicBezTo>
                  <a:pt x="5419825" y="289169"/>
                  <a:pt x="5213633" y="428211"/>
                  <a:pt x="4972226" y="467856"/>
                </a:cubicBezTo>
                <a:lnTo>
                  <a:pt x="4972110" y="468995"/>
                </a:lnTo>
                <a:cubicBezTo>
                  <a:pt x="4966799" y="469998"/>
                  <a:pt x="4961470" y="470939"/>
                  <a:pt x="4955893" y="470523"/>
                </a:cubicBezTo>
                <a:cubicBezTo>
                  <a:pt x="4924721" y="476033"/>
                  <a:pt x="4892841" y="478991"/>
                  <a:pt x="4860466" y="479514"/>
                </a:cubicBezTo>
                <a:lnTo>
                  <a:pt x="4843348" y="481127"/>
                </a:lnTo>
                <a:lnTo>
                  <a:pt x="4843322" y="480636"/>
                </a:lnTo>
                <a:lnTo>
                  <a:pt x="4842823" y="480669"/>
                </a:lnTo>
                <a:cubicBezTo>
                  <a:pt x="4842257" y="476896"/>
                  <a:pt x="4842230" y="473110"/>
                  <a:pt x="4842230" y="469318"/>
                </a:cubicBezTo>
                <a:close/>
                <a:moveTo>
                  <a:pt x="4842230" y="2166144"/>
                </a:moveTo>
                <a:cubicBezTo>
                  <a:pt x="4842230" y="2160506"/>
                  <a:pt x="4842289" y="2154882"/>
                  <a:pt x="4843601" y="2149296"/>
                </a:cubicBezTo>
                <a:cubicBezTo>
                  <a:pt x="4843558" y="2118214"/>
                  <a:pt x="4846008" y="2087572"/>
                  <a:pt x="4851065" y="2057565"/>
                </a:cubicBezTo>
                <a:lnTo>
                  <a:pt x="4851605" y="2050928"/>
                </a:lnTo>
                <a:cubicBezTo>
                  <a:pt x="4851774" y="2050923"/>
                  <a:pt x="4851943" y="2050918"/>
                  <a:pt x="4852110" y="2050865"/>
                </a:cubicBezTo>
                <a:cubicBezTo>
                  <a:pt x="4902387" y="1700770"/>
                  <a:pt x="5183426" y="1422199"/>
                  <a:pt x="5542276" y="1363267"/>
                </a:cubicBezTo>
                <a:lnTo>
                  <a:pt x="5542393" y="1362128"/>
                </a:lnTo>
                <a:cubicBezTo>
                  <a:pt x="5547702" y="1361126"/>
                  <a:pt x="5553030" y="1360185"/>
                  <a:pt x="5558606" y="1360601"/>
                </a:cubicBezTo>
                <a:lnTo>
                  <a:pt x="5593163" y="1357345"/>
                </a:lnTo>
                <a:lnTo>
                  <a:pt x="5593163" y="1701268"/>
                </a:lnTo>
                <a:lnTo>
                  <a:pt x="5583807" y="1723929"/>
                </a:lnTo>
                <a:cubicBezTo>
                  <a:pt x="5466733" y="1952736"/>
                  <a:pt x="5241364" y="2120482"/>
                  <a:pt x="4972226" y="2164681"/>
                </a:cubicBezTo>
                <a:lnTo>
                  <a:pt x="4972110" y="2165820"/>
                </a:lnTo>
                <a:cubicBezTo>
                  <a:pt x="4966799" y="2166823"/>
                  <a:pt x="4961470" y="2167764"/>
                  <a:pt x="4955893" y="2167348"/>
                </a:cubicBezTo>
                <a:cubicBezTo>
                  <a:pt x="4924721" y="2172858"/>
                  <a:pt x="4892841" y="2175816"/>
                  <a:pt x="4860466" y="2176339"/>
                </a:cubicBezTo>
                <a:lnTo>
                  <a:pt x="4843348" y="2177952"/>
                </a:lnTo>
                <a:lnTo>
                  <a:pt x="4843322" y="2177461"/>
                </a:lnTo>
                <a:lnTo>
                  <a:pt x="4842823" y="2177494"/>
                </a:lnTo>
                <a:cubicBezTo>
                  <a:pt x="4842257" y="2173722"/>
                  <a:pt x="4842230" y="2169936"/>
                  <a:pt x="4842230" y="2166144"/>
                </a:cubicBezTo>
                <a:close/>
                <a:moveTo>
                  <a:pt x="4842230" y="3862969"/>
                </a:moveTo>
                <a:cubicBezTo>
                  <a:pt x="4842230" y="3857331"/>
                  <a:pt x="4842289" y="3851707"/>
                  <a:pt x="4843601" y="3846121"/>
                </a:cubicBezTo>
                <a:cubicBezTo>
                  <a:pt x="4843558" y="3815039"/>
                  <a:pt x="4846008" y="3784397"/>
                  <a:pt x="4851065" y="3754390"/>
                </a:cubicBezTo>
                <a:lnTo>
                  <a:pt x="4851605" y="3747753"/>
                </a:lnTo>
                <a:cubicBezTo>
                  <a:pt x="4851774" y="3747748"/>
                  <a:pt x="4851943" y="3747743"/>
                  <a:pt x="4852110" y="3747690"/>
                </a:cubicBezTo>
                <a:cubicBezTo>
                  <a:pt x="4902387" y="3397595"/>
                  <a:pt x="5183426" y="3119024"/>
                  <a:pt x="5542276" y="3060092"/>
                </a:cubicBezTo>
                <a:lnTo>
                  <a:pt x="5542393" y="3058953"/>
                </a:lnTo>
                <a:cubicBezTo>
                  <a:pt x="5547702" y="3057951"/>
                  <a:pt x="5553030" y="3057010"/>
                  <a:pt x="5558606" y="3057426"/>
                </a:cubicBezTo>
                <a:lnTo>
                  <a:pt x="5593163" y="3054170"/>
                </a:lnTo>
                <a:lnTo>
                  <a:pt x="5593163" y="3398093"/>
                </a:lnTo>
                <a:lnTo>
                  <a:pt x="5583807" y="3420754"/>
                </a:lnTo>
                <a:cubicBezTo>
                  <a:pt x="5466733" y="3649560"/>
                  <a:pt x="5241364" y="3817307"/>
                  <a:pt x="4972226" y="3861506"/>
                </a:cubicBezTo>
                <a:lnTo>
                  <a:pt x="4972110" y="3862645"/>
                </a:lnTo>
                <a:cubicBezTo>
                  <a:pt x="4966799" y="3863648"/>
                  <a:pt x="4961470" y="3864589"/>
                  <a:pt x="4955893" y="3864173"/>
                </a:cubicBezTo>
                <a:cubicBezTo>
                  <a:pt x="4924721" y="3869683"/>
                  <a:pt x="4892841" y="3872641"/>
                  <a:pt x="4860466" y="3873164"/>
                </a:cubicBezTo>
                <a:lnTo>
                  <a:pt x="4843348" y="3874777"/>
                </a:lnTo>
                <a:lnTo>
                  <a:pt x="4843322" y="3874286"/>
                </a:lnTo>
                <a:lnTo>
                  <a:pt x="4842823" y="3874319"/>
                </a:lnTo>
                <a:cubicBezTo>
                  <a:pt x="4842257" y="3870547"/>
                  <a:pt x="4842230" y="3866761"/>
                  <a:pt x="4842230" y="3862969"/>
                </a:cubicBezTo>
                <a:close/>
                <a:moveTo>
                  <a:pt x="4135041" y="1181049"/>
                </a:moveTo>
                <a:cubicBezTo>
                  <a:pt x="4410231" y="1121906"/>
                  <a:pt x="4625074" y="907109"/>
                  <a:pt x="4678350" y="636203"/>
                </a:cubicBezTo>
                <a:cubicBezTo>
                  <a:pt x="4403160" y="695346"/>
                  <a:pt x="4188316" y="910143"/>
                  <a:pt x="4135041" y="1181049"/>
                </a:cubicBezTo>
                <a:close/>
                <a:moveTo>
                  <a:pt x="4135041" y="1493690"/>
                </a:moveTo>
                <a:cubicBezTo>
                  <a:pt x="4188317" y="1762469"/>
                  <a:pt x="4403160" y="1975579"/>
                  <a:pt x="4678350" y="2034258"/>
                </a:cubicBezTo>
                <a:cubicBezTo>
                  <a:pt x="4625075" y="1765479"/>
                  <a:pt x="4410231" y="1552369"/>
                  <a:pt x="4135041" y="1493690"/>
                </a:cubicBezTo>
                <a:close/>
                <a:moveTo>
                  <a:pt x="4135041" y="2877874"/>
                </a:moveTo>
                <a:cubicBezTo>
                  <a:pt x="4410231" y="2818731"/>
                  <a:pt x="4625074" y="2603934"/>
                  <a:pt x="4678350" y="2333028"/>
                </a:cubicBezTo>
                <a:cubicBezTo>
                  <a:pt x="4403160" y="2392171"/>
                  <a:pt x="4188316" y="2606968"/>
                  <a:pt x="4135041" y="2877874"/>
                </a:cubicBezTo>
                <a:close/>
                <a:moveTo>
                  <a:pt x="4135041" y="3190516"/>
                </a:moveTo>
                <a:cubicBezTo>
                  <a:pt x="4188317" y="3459294"/>
                  <a:pt x="4403160" y="3672404"/>
                  <a:pt x="4678350" y="3731083"/>
                </a:cubicBezTo>
                <a:cubicBezTo>
                  <a:pt x="4625075" y="3462304"/>
                  <a:pt x="4410231" y="3249194"/>
                  <a:pt x="4135041" y="3190516"/>
                </a:cubicBezTo>
                <a:close/>
                <a:moveTo>
                  <a:pt x="4103022" y="4305008"/>
                </a:moveTo>
                <a:lnTo>
                  <a:pt x="4131467" y="4255797"/>
                </a:lnTo>
                <a:cubicBezTo>
                  <a:pt x="4256704" y="4070062"/>
                  <a:pt x="4457661" y="3937139"/>
                  <a:pt x="4691720" y="3898397"/>
                </a:cubicBezTo>
                <a:lnTo>
                  <a:pt x="4691837" y="3897249"/>
                </a:lnTo>
                <a:cubicBezTo>
                  <a:pt x="4697146" y="3896239"/>
                  <a:pt x="4702474" y="3895291"/>
                  <a:pt x="4708050" y="3895710"/>
                </a:cubicBezTo>
                <a:cubicBezTo>
                  <a:pt x="4739233" y="3890153"/>
                  <a:pt x="4771126" y="3887172"/>
                  <a:pt x="4803512" y="3886645"/>
                </a:cubicBezTo>
                <a:lnTo>
                  <a:pt x="4820599" y="3885022"/>
                </a:lnTo>
                <a:lnTo>
                  <a:pt x="4820625" y="3885516"/>
                </a:lnTo>
                <a:lnTo>
                  <a:pt x="4821123" y="3885483"/>
                </a:lnTo>
                <a:lnTo>
                  <a:pt x="4821717" y="3896923"/>
                </a:lnTo>
                <a:cubicBezTo>
                  <a:pt x="4821717" y="3902604"/>
                  <a:pt x="4821658" y="3908271"/>
                  <a:pt x="4820346" y="3913899"/>
                </a:cubicBezTo>
                <a:cubicBezTo>
                  <a:pt x="4820389" y="3945234"/>
                  <a:pt x="4817938" y="3976125"/>
                  <a:pt x="4812879" y="4006375"/>
                </a:cubicBezTo>
                <a:lnTo>
                  <a:pt x="4812341" y="4013051"/>
                </a:lnTo>
                <a:cubicBezTo>
                  <a:pt x="4812171" y="4013056"/>
                  <a:pt x="4812003" y="4013061"/>
                  <a:pt x="4811835" y="4013114"/>
                </a:cubicBezTo>
                <a:cubicBezTo>
                  <a:pt x="4799653" y="4098618"/>
                  <a:pt x="4773921" y="4179889"/>
                  <a:pt x="4736718" y="4254710"/>
                </a:cubicBezTo>
                <a:lnTo>
                  <a:pt x="4706597" y="4305008"/>
                </a:lnTo>
                <a:lnTo>
                  <a:pt x="4552487" y="4305008"/>
                </a:lnTo>
                <a:lnTo>
                  <a:pt x="4579169" y="4271827"/>
                </a:lnTo>
                <a:cubicBezTo>
                  <a:pt x="4626924" y="4199373"/>
                  <a:pt x="4661103" y="4117553"/>
                  <a:pt x="4678350" y="4029853"/>
                </a:cubicBezTo>
                <a:cubicBezTo>
                  <a:pt x="4532099" y="4061285"/>
                  <a:pt x="4402892" y="4136681"/>
                  <a:pt x="4306196" y="4241205"/>
                </a:cubicBezTo>
                <a:lnTo>
                  <a:pt x="4254073" y="4305008"/>
                </a:lnTo>
                <a:close/>
                <a:moveTo>
                  <a:pt x="4068511" y="0"/>
                </a:moveTo>
                <a:lnTo>
                  <a:pt x="4217148" y="0"/>
                </a:lnTo>
                <a:lnTo>
                  <a:pt x="4239376" y="44350"/>
                </a:lnTo>
                <a:cubicBezTo>
                  <a:pt x="4338970" y="191052"/>
                  <a:pt x="4495311" y="298404"/>
                  <a:pt x="4678350" y="337433"/>
                </a:cubicBezTo>
                <a:cubicBezTo>
                  <a:pt x="4659425" y="241952"/>
                  <a:pt x="4620110" y="153496"/>
                  <a:pt x="4564842" y="76659"/>
                </a:cubicBezTo>
                <a:lnTo>
                  <a:pt x="4496615" y="0"/>
                </a:lnTo>
                <a:lnTo>
                  <a:pt x="4664989" y="0"/>
                </a:lnTo>
                <a:lnTo>
                  <a:pt x="4727623" y="96778"/>
                </a:lnTo>
                <a:cubicBezTo>
                  <a:pt x="4769744" y="175780"/>
                  <a:pt x="4798685" y="262463"/>
                  <a:pt x="4811836" y="354040"/>
                </a:cubicBezTo>
                <a:cubicBezTo>
                  <a:pt x="4812004" y="354093"/>
                  <a:pt x="4812173" y="354098"/>
                  <a:pt x="4812342" y="354103"/>
                </a:cubicBezTo>
                <a:lnTo>
                  <a:pt x="4812882" y="360740"/>
                </a:lnTo>
                <a:cubicBezTo>
                  <a:pt x="4817939" y="390746"/>
                  <a:pt x="4820389" y="421389"/>
                  <a:pt x="4820346" y="452471"/>
                </a:cubicBezTo>
                <a:cubicBezTo>
                  <a:pt x="4821658" y="458057"/>
                  <a:pt x="4821717" y="463681"/>
                  <a:pt x="4821717" y="469318"/>
                </a:cubicBezTo>
                <a:cubicBezTo>
                  <a:pt x="4821717" y="473110"/>
                  <a:pt x="4821690" y="476896"/>
                  <a:pt x="4821124" y="480669"/>
                </a:cubicBezTo>
                <a:lnTo>
                  <a:pt x="4820625" y="480636"/>
                </a:lnTo>
                <a:lnTo>
                  <a:pt x="4820599" y="481127"/>
                </a:lnTo>
                <a:lnTo>
                  <a:pt x="4803481" y="479514"/>
                </a:lnTo>
                <a:cubicBezTo>
                  <a:pt x="4771106" y="478991"/>
                  <a:pt x="4739226" y="476033"/>
                  <a:pt x="4708054" y="470523"/>
                </a:cubicBezTo>
                <a:cubicBezTo>
                  <a:pt x="4702477" y="470939"/>
                  <a:pt x="4697148" y="469998"/>
                  <a:pt x="4691837" y="468995"/>
                </a:cubicBezTo>
                <a:lnTo>
                  <a:pt x="4691721" y="467856"/>
                </a:lnTo>
                <a:cubicBezTo>
                  <a:pt x="4450315" y="428211"/>
                  <a:pt x="4244123" y="289169"/>
                  <a:pt x="4120350" y="95636"/>
                </a:cubicBezTo>
                <a:close/>
                <a:moveTo>
                  <a:pt x="3991674" y="1313979"/>
                </a:moveTo>
                <a:cubicBezTo>
                  <a:pt x="3991674" y="1308297"/>
                  <a:pt x="3991733" y="1302628"/>
                  <a:pt x="3993045" y="1296998"/>
                </a:cubicBezTo>
                <a:cubicBezTo>
                  <a:pt x="3993003" y="1265670"/>
                  <a:pt x="3995452" y="1234785"/>
                  <a:pt x="4000509" y="1204541"/>
                </a:cubicBezTo>
                <a:lnTo>
                  <a:pt x="4001049" y="1197851"/>
                </a:lnTo>
                <a:cubicBezTo>
                  <a:pt x="4001218" y="1197846"/>
                  <a:pt x="4001387" y="1197841"/>
                  <a:pt x="4001555" y="1197788"/>
                </a:cubicBezTo>
                <a:cubicBezTo>
                  <a:pt x="4051831" y="844922"/>
                  <a:pt x="4332870" y="564145"/>
                  <a:pt x="4691720" y="504747"/>
                </a:cubicBezTo>
                <a:lnTo>
                  <a:pt x="4691837" y="503599"/>
                </a:lnTo>
                <a:cubicBezTo>
                  <a:pt x="4697146" y="502589"/>
                  <a:pt x="4702474" y="501641"/>
                  <a:pt x="4708050" y="502060"/>
                </a:cubicBezTo>
                <a:cubicBezTo>
                  <a:pt x="4739233" y="496503"/>
                  <a:pt x="4771126" y="493522"/>
                  <a:pt x="4803512" y="492995"/>
                </a:cubicBezTo>
                <a:lnTo>
                  <a:pt x="4820599" y="491372"/>
                </a:lnTo>
                <a:lnTo>
                  <a:pt x="4820625" y="491866"/>
                </a:lnTo>
                <a:lnTo>
                  <a:pt x="4821123" y="491833"/>
                </a:lnTo>
                <a:lnTo>
                  <a:pt x="4821717" y="503273"/>
                </a:lnTo>
                <a:cubicBezTo>
                  <a:pt x="4821717" y="508954"/>
                  <a:pt x="4821658" y="514621"/>
                  <a:pt x="4820346" y="520249"/>
                </a:cubicBezTo>
                <a:cubicBezTo>
                  <a:pt x="4820389" y="551584"/>
                  <a:pt x="4817938" y="582475"/>
                  <a:pt x="4812879" y="612725"/>
                </a:cubicBezTo>
                <a:lnTo>
                  <a:pt x="4812341" y="619401"/>
                </a:lnTo>
                <a:cubicBezTo>
                  <a:pt x="4812171" y="619406"/>
                  <a:pt x="4812003" y="619411"/>
                  <a:pt x="4811835" y="619464"/>
                </a:cubicBezTo>
                <a:cubicBezTo>
                  <a:pt x="4761560" y="972329"/>
                  <a:pt x="4480521" y="1253106"/>
                  <a:pt x="4121670" y="1312505"/>
                </a:cubicBezTo>
                <a:lnTo>
                  <a:pt x="4121554" y="1313653"/>
                </a:lnTo>
                <a:cubicBezTo>
                  <a:pt x="4116243" y="1314664"/>
                  <a:pt x="4110914" y="1315612"/>
                  <a:pt x="4105337" y="1315193"/>
                </a:cubicBezTo>
                <a:cubicBezTo>
                  <a:pt x="4074165" y="1320747"/>
                  <a:pt x="4042285" y="1323728"/>
                  <a:pt x="4009911" y="1324255"/>
                </a:cubicBezTo>
                <a:lnTo>
                  <a:pt x="3992792" y="1325881"/>
                </a:lnTo>
                <a:lnTo>
                  <a:pt x="3992766" y="1325386"/>
                </a:lnTo>
                <a:lnTo>
                  <a:pt x="3992267" y="1325419"/>
                </a:lnTo>
                <a:cubicBezTo>
                  <a:pt x="3991701" y="1321617"/>
                  <a:pt x="3991674" y="1317801"/>
                  <a:pt x="3991674" y="1313979"/>
                </a:cubicBezTo>
                <a:close/>
                <a:moveTo>
                  <a:pt x="3991674" y="1361805"/>
                </a:moveTo>
                <a:lnTo>
                  <a:pt x="3992268" y="1350455"/>
                </a:lnTo>
                <a:lnTo>
                  <a:pt x="3992766" y="1350487"/>
                </a:lnTo>
                <a:lnTo>
                  <a:pt x="3992792" y="1349997"/>
                </a:lnTo>
                <a:lnTo>
                  <a:pt x="4009880" y="1351607"/>
                </a:lnTo>
                <a:cubicBezTo>
                  <a:pt x="4042265" y="1352130"/>
                  <a:pt x="4074158" y="1355088"/>
                  <a:pt x="4105341" y="1360601"/>
                </a:cubicBezTo>
                <a:cubicBezTo>
                  <a:pt x="4110917" y="1360185"/>
                  <a:pt x="4116245" y="1361126"/>
                  <a:pt x="4121554" y="1362128"/>
                </a:cubicBezTo>
                <a:lnTo>
                  <a:pt x="4121671" y="1363267"/>
                </a:lnTo>
                <a:cubicBezTo>
                  <a:pt x="4480521" y="1422199"/>
                  <a:pt x="4761560" y="1700770"/>
                  <a:pt x="4811836" y="2050865"/>
                </a:cubicBezTo>
                <a:cubicBezTo>
                  <a:pt x="4812004" y="2050918"/>
                  <a:pt x="4812173" y="2050923"/>
                  <a:pt x="4812342" y="2050928"/>
                </a:cubicBezTo>
                <a:lnTo>
                  <a:pt x="4812882" y="2057565"/>
                </a:lnTo>
                <a:cubicBezTo>
                  <a:pt x="4817939" y="2087572"/>
                  <a:pt x="4820389" y="2118214"/>
                  <a:pt x="4820346" y="2149296"/>
                </a:cubicBezTo>
                <a:cubicBezTo>
                  <a:pt x="4821658" y="2154882"/>
                  <a:pt x="4821717" y="2160506"/>
                  <a:pt x="4821717" y="2166144"/>
                </a:cubicBezTo>
                <a:cubicBezTo>
                  <a:pt x="4821717" y="2169936"/>
                  <a:pt x="4821690" y="2173722"/>
                  <a:pt x="4821124" y="2177494"/>
                </a:cubicBezTo>
                <a:lnTo>
                  <a:pt x="4820625" y="2177461"/>
                </a:lnTo>
                <a:lnTo>
                  <a:pt x="4820599" y="2177952"/>
                </a:lnTo>
                <a:lnTo>
                  <a:pt x="4803481" y="2176339"/>
                </a:lnTo>
                <a:cubicBezTo>
                  <a:pt x="4771106" y="2175816"/>
                  <a:pt x="4739226" y="2172858"/>
                  <a:pt x="4708054" y="2167348"/>
                </a:cubicBezTo>
                <a:cubicBezTo>
                  <a:pt x="4702477" y="2167764"/>
                  <a:pt x="4697148" y="2166823"/>
                  <a:pt x="4691837" y="2165820"/>
                </a:cubicBezTo>
                <a:lnTo>
                  <a:pt x="4691721" y="2164681"/>
                </a:lnTo>
                <a:cubicBezTo>
                  <a:pt x="4332870" y="2105749"/>
                  <a:pt x="4051831" y="1827177"/>
                  <a:pt x="4001556" y="1477083"/>
                </a:cubicBezTo>
                <a:cubicBezTo>
                  <a:pt x="4001388" y="1477030"/>
                  <a:pt x="4001220" y="1477026"/>
                  <a:pt x="4001050" y="1477021"/>
                </a:cubicBezTo>
                <a:lnTo>
                  <a:pt x="4000512" y="1470397"/>
                </a:lnTo>
                <a:cubicBezTo>
                  <a:pt x="3995453" y="1440385"/>
                  <a:pt x="3993003" y="1409736"/>
                  <a:pt x="3993045" y="1378647"/>
                </a:cubicBezTo>
                <a:cubicBezTo>
                  <a:pt x="3991733" y="1373063"/>
                  <a:pt x="3991674" y="1367441"/>
                  <a:pt x="3991674" y="1361805"/>
                </a:cubicBezTo>
                <a:close/>
                <a:moveTo>
                  <a:pt x="3991674" y="3010804"/>
                </a:moveTo>
                <a:cubicBezTo>
                  <a:pt x="3991674" y="3005122"/>
                  <a:pt x="3991733" y="2999453"/>
                  <a:pt x="3993045" y="2993823"/>
                </a:cubicBezTo>
                <a:cubicBezTo>
                  <a:pt x="3993003" y="2962495"/>
                  <a:pt x="3995452" y="2931610"/>
                  <a:pt x="4000509" y="2901366"/>
                </a:cubicBezTo>
                <a:lnTo>
                  <a:pt x="4001049" y="2894676"/>
                </a:lnTo>
                <a:cubicBezTo>
                  <a:pt x="4001218" y="2894671"/>
                  <a:pt x="4001387" y="2894666"/>
                  <a:pt x="4001555" y="2894613"/>
                </a:cubicBezTo>
                <a:cubicBezTo>
                  <a:pt x="4051831" y="2541747"/>
                  <a:pt x="4332870" y="2260970"/>
                  <a:pt x="4691720" y="2201572"/>
                </a:cubicBezTo>
                <a:lnTo>
                  <a:pt x="4691837" y="2200424"/>
                </a:lnTo>
                <a:cubicBezTo>
                  <a:pt x="4697146" y="2199414"/>
                  <a:pt x="4702474" y="2198466"/>
                  <a:pt x="4708050" y="2198885"/>
                </a:cubicBezTo>
                <a:cubicBezTo>
                  <a:pt x="4739233" y="2193328"/>
                  <a:pt x="4771126" y="2190347"/>
                  <a:pt x="4803512" y="2189820"/>
                </a:cubicBezTo>
                <a:lnTo>
                  <a:pt x="4820599" y="2188197"/>
                </a:lnTo>
                <a:lnTo>
                  <a:pt x="4820625" y="2188691"/>
                </a:lnTo>
                <a:lnTo>
                  <a:pt x="4821123" y="2188658"/>
                </a:lnTo>
                <a:lnTo>
                  <a:pt x="4821717" y="2200098"/>
                </a:lnTo>
                <a:cubicBezTo>
                  <a:pt x="4821717" y="2205779"/>
                  <a:pt x="4821658" y="2211446"/>
                  <a:pt x="4820346" y="2217074"/>
                </a:cubicBezTo>
                <a:cubicBezTo>
                  <a:pt x="4820389" y="2248409"/>
                  <a:pt x="4817938" y="2279300"/>
                  <a:pt x="4812879" y="2309550"/>
                </a:cubicBezTo>
                <a:lnTo>
                  <a:pt x="4812341" y="2316226"/>
                </a:lnTo>
                <a:cubicBezTo>
                  <a:pt x="4812171" y="2316231"/>
                  <a:pt x="4812003" y="2316236"/>
                  <a:pt x="4811835" y="2316289"/>
                </a:cubicBezTo>
                <a:cubicBezTo>
                  <a:pt x="4761560" y="2669154"/>
                  <a:pt x="4480521" y="2949931"/>
                  <a:pt x="4121670" y="3009330"/>
                </a:cubicBezTo>
                <a:lnTo>
                  <a:pt x="4121554" y="3010478"/>
                </a:lnTo>
                <a:cubicBezTo>
                  <a:pt x="4116243" y="3011489"/>
                  <a:pt x="4110914" y="3012437"/>
                  <a:pt x="4105337" y="3012018"/>
                </a:cubicBezTo>
                <a:cubicBezTo>
                  <a:pt x="4074165" y="3017572"/>
                  <a:pt x="4042285" y="3020553"/>
                  <a:pt x="4009911" y="3021080"/>
                </a:cubicBezTo>
                <a:lnTo>
                  <a:pt x="3992792" y="3022706"/>
                </a:lnTo>
                <a:lnTo>
                  <a:pt x="3992766" y="3022211"/>
                </a:lnTo>
                <a:lnTo>
                  <a:pt x="3992267" y="3022244"/>
                </a:lnTo>
                <a:cubicBezTo>
                  <a:pt x="3991701" y="3018442"/>
                  <a:pt x="3991674" y="3014626"/>
                  <a:pt x="3991674" y="3010804"/>
                </a:cubicBezTo>
                <a:close/>
                <a:moveTo>
                  <a:pt x="3991674" y="3058630"/>
                </a:moveTo>
                <a:lnTo>
                  <a:pt x="3992268" y="3047280"/>
                </a:lnTo>
                <a:lnTo>
                  <a:pt x="3992766" y="3047312"/>
                </a:lnTo>
                <a:lnTo>
                  <a:pt x="3992792" y="3046822"/>
                </a:lnTo>
                <a:lnTo>
                  <a:pt x="4009880" y="3048432"/>
                </a:lnTo>
                <a:cubicBezTo>
                  <a:pt x="4042265" y="3048955"/>
                  <a:pt x="4074158" y="3051913"/>
                  <a:pt x="4105341" y="3057426"/>
                </a:cubicBezTo>
                <a:cubicBezTo>
                  <a:pt x="4110917" y="3057010"/>
                  <a:pt x="4116245" y="3057951"/>
                  <a:pt x="4121554" y="3058953"/>
                </a:cubicBezTo>
                <a:lnTo>
                  <a:pt x="4121671" y="3060092"/>
                </a:lnTo>
                <a:cubicBezTo>
                  <a:pt x="4480521" y="3119024"/>
                  <a:pt x="4761560" y="3397595"/>
                  <a:pt x="4811836" y="3747690"/>
                </a:cubicBezTo>
                <a:cubicBezTo>
                  <a:pt x="4812004" y="3747743"/>
                  <a:pt x="4812173" y="3747748"/>
                  <a:pt x="4812342" y="3747753"/>
                </a:cubicBezTo>
                <a:lnTo>
                  <a:pt x="4812882" y="3754390"/>
                </a:lnTo>
                <a:cubicBezTo>
                  <a:pt x="4817939" y="3784397"/>
                  <a:pt x="4820389" y="3815039"/>
                  <a:pt x="4820346" y="3846121"/>
                </a:cubicBezTo>
                <a:cubicBezTo>
                  <a:pt x="4821658" y="3851707"/>
                  <a:pt x="4821717" y="3857331"/>
                  <a:pt x="4821717" y="3862969"/>
                </a:cubicBezTo>
                <a:cubicBezTo>
                  <a:pt x="4821717" y="3866761"/>
                  <a:pt x="4821690" y="3870547"/>
                  <a:pt x="4821124" y="3874319"/>
                </a:cubicBezTo>
                <a:lnTo>
                  <a:pt x="4820625" y="3874286"/>
                </a:lnTo>
                <a:lnTo>
                  <a:pt x="4820599" y="3874777"/>
                </a:lnTo>
                <a:lnTo>
                  <a:pt x="4803481" y="3873164"/>
                </a:lnTo>
                <a:cubicBezTo>
                  <a:pt x="4771106" y="3872641"/>
                  <a:pt x="4739226" y="3869683"/>
                  <a:pt x="4708054" y="3864173"/>
                </a:cubicBezTo>
                <a:cubicBezTo>
                  <a:pt x="4702477" y="3864589"/>
                  <a:pt x="4697148" y="3863648"/>
                  <a:pt x="4691837" y="3862645"/>
                </a:cubicBezTo>
                <a:lnTo>
                  <a:pt x="4691721" y="3861506"/>
                </a:lnTo>
                <a:cubicBezTo>
                  <a:pt x="4332870" y="3802574"/>
                  <a:pt x="4051831" y="3524002"/>
                  <a:pt x="4001556" y="3173908"/>
                </a:cubicBezTo>
                <a:cubicBezTo>
                  <a:pt x="4001388" y="3173856"/>
                  <a:pt x="4001220" y="3173851"/>
                  <a:pt x="4001050" y="3173846"/>
                </a:cubicBezTo>
                <a:lnTo>
                  <a:pt x="4000512" y="3167222"/>
                </a:lnTo>
                <a:cubicBezTo>
                  <a:pt x="3995453" y="3137210"/>
                  <a:pt x="3993003" y="3106561"/>
                  <a:pt x="3993045" y="3075472"/>
                </a:cubicBezTo>
                <a:cubicBezTo>
                  <a:pt x="3991733" y="3069889"/>
                  <a:pt x="3991674" y="3064266"/>
                  <a:pt x="3991674" y="3058630"/>
                </a:cubicBezTo>
                <a:close/>
                <a:moveTo>
                  <a:pt x="3293448" y="636203"/>
                </a:moveTo>
                <a:cubicBezTo>
                  <a:pt x="3346724" y="907109"/>
                  <a:pt x="3561567" y="1121906"/>
                  <a:pt x="3836757" y="1181049"/>
                </a:cubicBezTo>
                <a:cubicBezTo>
                  <a:pt x="3783482" y="910143"/>
                  <a:pt x="3568638" y="695346"/>
                  <a:pt x="3293448" y="636203"/>
                </a:cubicBezTo>
                <a:close/>
                <a:moveTo>
                  <a:pt x="3293448" y="2333028"/>
                </a:moveTo>
                <a:cubicBezTo>
                  <a:pt x="3346724" y="2603934"/>
                  <a:pt x="3561567" y="2818731"/>
                  <a:pt x="3836757" y="2877874"/>
                </a:cubicBezTo>
                <a:cubicBezTo>
                  <a:pt x="3783482" y="2606968"/>
                  <a:pt x="3568638" y="2392171"/>
                  <a:pt x="3293448" y="2333028"/>
                </a:cubicBezTo>
                <a:close/>
                <a:moveTo>
                  <a:pt x="3293446" y="2034258"/>
                </a:moveTo>
                <a:cubicBezTo>
                  <a:pt x="3568636" y="1975579"/>
                  <a:pt x="3783479" y="1762469"/>
                  <a:pt x="3836755" y="1493690"/>
                </a:cubicBezTo>
                <a:cubicBezTo>
                  <a:pt x="3561565" y="1552369"/>
                  <a:pt x="3346721" y="1765479"/>
                  <a:pt x="3293446" y="2034258"/>
                </a:cubicBezTo>
                <a:close/>
                <a:moveTo>
                  <a:pt x="3293446" y="3731083"/>
                </a:moveTo>
                <a:cubicBezTo>
                  <a:pt x="3568636" y="3672404"/>
                  <a:pt x="3783479" y="3459294"/>
                  <a:pt x="3836755" y="3190516"/>
                </a:cubicBezTo>
                <a:cubicBezTo>
                  <a:pt x="3561565" y="3249194"/>
                  <a:pt x="3346721" y="3462304"/>
                  <a:pt x="3293446" y="3731083"/>
                </a:cubicBezTo>
                <a:close/>
                <a:moveTo>
                  <a:pt x="3150081" y="503273"/>
                </a:moveTo>
                <a:lnTo>
                  <a:pt x="3150675" y="491833"/>
                </a:lnTo>
                <a:lnTo>
                  <a:pt x="3151173" y="491866"/>
                </a:lnTo>
                <a:lnTo>
                  <a:pt x="3151199" y="491372"/>
                </a:lnTo>
                <a:lnTo>
                  <a:pt x="3168287" y="492995"/>
                </a:lnTo>
                <a:cubicBezTo>
                  <a:pt x="3200672" y="493522"/>
                  <a:pt x="3232565" y="496503"/>
                  <a:pt x="3263748" y="502060"/>
                </a:cubicBezTo>
                <a:cubicBezTo>
                  <a:pt x="3269324" y="501641"/>
                  <a:pt x="3274652" y="502589"/>
                  <a:pt x="3279961" y="503599"/>
                </a:cubicBezTo>
                <a:lnTo>
                  <a:pt x="3280078" y="504747"/>
                </a:lnTo>
                <a:cubicBezTo>
                  <a:pt x="3638928" y="564145"/>
                  <a:pt x="3919967" y="844922"/>
                  <a:pt x="3970244" y="1197788"/>
                </a:cubicBezTo>
                <a:cubicBezTo>
                  <a:pt x="3970411" y="1197841"/>
                  <a:pt x="3970581" y="1197846"/>
                  <a:pt x="3970749" y="1197851"/>
                </a:cubicBezTo>
                <a:lnTo>
                  <a:pt x="3971290" y="1204541"/>
                </a:lnTo>
                <a:cubicBezTo>
                  <a:pt x="3976346" y="1234785"/>
                  <a:pt x="3978796" y="1265670"/>
                  <a:pt x="3978754" y="1296998"/>
                </a:cubicBezTo>
                <a:cubicBezTo>
                  <a:pt x="3980066" y="1302628"/>
                  <a:pt x="3980124" y="1308297"/>
                  <a:pt x="3980124" y="1313979"/>
                </a:cubicBezTo>
                <a:cubicBezTo>
                  <a:pt x="3980124" y="1317801"/>
                  <a:pt x="3980097" y="1321617"/>
                  <a:pt x="3979531" y="1325419"/>
                </a:cubicBezTo>
                <a:lnTo>
                  <a:pt x="3979032" y="1325386"/>
                </a:lnTo>
                <a:lnTo>
                  <a:pt x="3979006" y="1325881"/>
                </a:lnTo>
                <a:lnTo>
                  <a:pt x="3961888" y="1324255"/>
                </a:lnTo>
                <a:cubicBezTo>
                  <a:pt x="3929514" y="1323728"/>
                  <a:pt x="3897633" y="1320747"/>
                  <a:pt x="3866461" y="1315193"/>
                </a:cubicBezTo>
                <a:cubicBezTo>
                  <a:pt x="3860884" y="1315612"/>
                  <a:pt x="3855555" y="1314664"/>
                  <a:pt x="3850245" y="1313653"/>
                </a:cubicBezTo>
                <a:lnTo>
                  <a:pt x="3850129" y="1312505"/>
                </a:lnTo>
                <a:cubicBezTo>
                  <a:pt x="3491277" y="1253106"/>
                  <a:pt x="3210238" y="972329"/>
                  <a:pt x="3159963" y="619464"/>
                </a:cubicBezTo>
                <a:cubicBezTo>
                  <a:pt x="3159795" y="619411"/>
                  <a:pt x="3159627" y="619406"/>
                  <a:pt x="3159457" y="619401"/>
                </a:cubicBezTo>
                <a:lnTo>
                  <a:pt x="3158919" y="612725"/>
                </a:lnTo>
                <a:cubicBezTo>
                  <a:pt x="3153860" y="582475"/>
                  <a:pt x="3151410" y="551584"/>
                  <a:pt x="3151452" y="520249"/>
                </a:cubicBezTo>
                <a:cubicBezTo>
                  <a:pt x="3150140" y="514621"/>
                  <a:pt x="3150081" y="508954"/>
                  <a:pt x="3150081" y="503273"/>
                </a:cubicBezTo>
                <a:close/>
                <a:moveTo>
                  <a:pt x="3150081" y="2200098"/>
                </a:moveTo>
                <a:lnTo>
                  <a:pt x="3150675" y="2188658"/>
                </a:lnTo>
                <a:lnTo>
                  <a:pt x="3151173" y="2188691"/>
                </a:lnTo>
                <a:lnTo>
                  <a:pt x="3151199" y="2188197"/>
                </a:lnTo>
                <a:lnTo>
                  <a:pt x="3168287" y="2189820"/>
                </a:lnTo>
                <a:cubicBezTo>
                  <a:pt x="3200672" y="2190347"/>
                  <a:pt x="3232565" y="2193328"/>
                  <a:pt x="3263748" y="2198885"/>
                </a:cubicBezTo>
                <a:cubicBezTo>
                  <a:pt x="3269324" y="2198466"/>
                  <a:pt x="3274652" y="2199414"/>
                  <a:pt x="3279961" y="2200424"/>
                </a:cubicBezTo>
                <a:lnTo>
                  <a:pt x="3280078" y="2201572"/>
                </a:lnTo>
                <a:cubicBezTo>
                  <a:pt x="3638928" y="2260970"/>
                  <a:pt x="3919967" y="2541747"/>
                  <a:pt x="3970244" y="2894613"/>
                </a:cubicBezTo>
                <a:cubicBezTo>
                  <a:pt x="3970411" y="2894666"/>
                  <a:pt x="3970581" y="2894671"/>
                  <a:pt x="3970749" y="2894676"/>
                </a:cubicBezTo>
                <a:lnTo>
                  <a:pt x="3971290" y="2901366"/>
                </a:lnTo>
                <a:cubicBezTo>
                  <a:pt x="3976346" y="2931610"/>
                  <a:pt x="3978796" y="2962495"/>
                  <a:pt x="3978754" y="2993823"/>
                </a:cubicBezTo>
                <a:cubicBezTo>
                  <a:pt x="3980066" y="2999453"/>
                  <a:pt x="3980124" y="3005122"/>
                  <a:pt x="3980124" y="3010804"/>
                </a:cubicBezTo>
                <a:cubicBezTo>
                  <a:pt x="3980124" y="3014626"/>
                  <a:pt x="3980097" y="3018442"/>
                  <a:pt x="3979531" y="3022244"/>
                </a:cubicBezTo>
                <a:lnTo>
                  <a:pt x="3979032" y="3022211"/>
                </a:lnTo>
                <a:lnTo>
                  <a:pt x="3979006" y="3022706"/>
                </a:lnTo>
                <a:lnTo>
                  <a:pt x="3961888" y="3021080"/>
                </a:lnTo>
                <a:cubicBezTo>
                  <a:pt x="3929514" y="3020553"/>
                  <a:pt x="3897633" y="3017572"/>
                  <a:pt x="3866461" y="3012018"/>
                </a:cubicBezTo>
                <a:cubicBezTo>
                  <a:pt x="3860884" y="3012437"/>
                  <a:pt x="3855555" y="3011489"/>
                  <a:pt x="3850245" y="3010478"/>
                </a:cubicBezTo>
                <a:lnTo>
                  <a:pt x="3850129" y="3009330"/>
                </a:lnTo>
                <a:cubicBezTo>
                  <a:pt x="3491277" y="2949931"/>
                  <a:pt x="3210238" y="2669154"/>
                  <a:pt x="3159963" y="2316289"/>
                </a:cubicBezTo>
                <a:cubicBezTo>
                  <a:pt x="3159795" y="2316236"/>
                  <a:pt x="3159627" y="2316231"/>
                  <a:pt x="3159457" y="2316226"/>
                </a:cubicBezTo>
                <a:lnTo>
                  <a:pt x="3158919" y="2309550"/>
                </a:lnTo>
                <a:cubicBezTo>
                  <a:pt x="3153860" y="2279300"/>
                  <a:pt x="3151410" y="2248409"/>
                  <a:pt x="3151452" y="2217074"/>
                </a:cubicBezTo>
                <a:cubicBezTo>
                  <a:pt x="3150140" y="2211446"/>
                  <a:pt x="3150081" y="2205779"/>
                  <a:pt x="3150081" y="2200098"/>
                </a:cubicBezTo>
                <a:close/>
                <a:moveTo>
                  <a:pt x="3150081" y="3896923"/>
                </a:moveTo>
                <a:lnTo>
                  <a:pt x="3150675" y="3885483"/>
                </a:lnTo>
                <a:lnTo>
                  <a:pt x="3151173" y="3885516"/>
                </a:lnTo>
                <a:lnTo>
                  <a:pt x="3151199" y="3885022"/>
                </a:lnTo>
                <a:lnTo>
                  <a:pt x="3168287" y="3886645"/>
                </a:lnTo>
                <a:cubicBezTo>
                  <a:pt x="3200672" y="3887172"/>
                  <a:pt x="3232565" y="3890153"/>
                  <a:pt x="3263748" y="3895710"/>
                </a:cubicBezTo>
                <a:cubicBezTo>
                  <a:pt x="3269324" y="3895291"/>
                  <a:pt x="3274652" y="3896239"/>
                  <a:pt x="3279961" y="3897249"/>
                </a:cubicBezTo>
                <a:lnTo>
                  <a:pt x="3280078" y="3898397"/>
                </a:lnTo>
                <a:cubicBezTo>
                  <a:pt x="3514137" y="3937139"/>
                  <a:pt x="3715094" y="4070062"/>
                  <a:pt x="3840331" y="4255797"/>
                </a:cubicBezTo>
                <a:lnTo>
                  <a:pt x="3868775" y="4305008"/>
                </a:lnTo>
                <a:lnTo>
                  <a:pt x="3717725" y="4305008"/>
                </a:lnTo>
                <a:lnTo>
                  <a:pt x="3665602" y="4241205"/>
                </a:lnTo>
                <a:cubicBezTo>
                  <a:pt x="3568906" y="4136681"/>
                  <a:pt x="3439699" y="4061285"/>
                  <a:pt x="3293448" y="4029853"/>
                </a:cubicBezTo>
                <a:cubicBezTo>
                  <a:pt x="3310695" y="4117553"/>
                  <a:pt x="3344874" y="4199373"/>
                  <a:pt x="3392629" y="4271827"/>
                </a:cubicBezTo>
                <a:lnTo>
                  <a:pt x="3419311" y="4305008"/>
                </a:lnTo>
                <a:lnTo>
                  <a:pt x="3265201" y="4305008"/>
                </a:lnTo>
                <a:lnTo>
                  <a:pt x="3235080" y="4254710"/>
                </a:lnTo>
                <a:cubicBezTo>
                  <a:pt x="3197877" y="4179889"/>
                  <a:pt x="3172145" y="4098618"/>
                  <a:pt x="3159963" y="4013114"/>
                </a:cubicBezTo>
                <a:cubicBezTo>
                  <a:pt x="3159795" y="4013061"/>
                  <a:pt x="3159627" y="4013056"/>
                  <a:pt x="3159457" y="4013051"/>
                </a:cubicBezTo>
                <a:lnTo>
                  <a:pt x="3158919" y="4006375"/>
                </a:lnTo>
                <a:cubicBezTo>
                  <a:pt x="3153860" y="3976125"/>
                  <a:pt x="3151410" y="3945234"/>
                  <a:pt x="3151452" y="3913899"/>
                </a:cubicBezTo>
                <a:cubicBezTo>
                  <a:pt x="3150140" y="3908271"/>
                  <a:pt x="3150081" y="3902604"/>
                  <a:pt x="3150081" y="3896923"/>
                </a:cubicBezTo>
                <a:close/>
                <a:moveTo>
                  <a:pt x="3150079" y="469318"/>
                </a:moveTo>
                <a:cubicBezTo>
                  <a:pt x="3150079" y="463681"/>
                  <a:pt x="3150138" y="458057"/>
                  <a:pt x="3151450" y="452471"/>
                </a:cubicBezTo>
                <a:cubicBezTo>
                  <a:pt x="3151408" y="421389"/>
                  <a:pt x="3153857" y="390746"/>
                  <a:pt x="3158914" y="360740"/>
                </a:cubicBezTo>
                <a:lnTo>
                  <a:pt x="3159454" y="354103"/>
                </a:lnTo>
                <a:cubicBezTo>
                  <a:pt x="3159623" y="354098"/>
                  <a:pt x="3159792" y="354093"/>
                  <a:pt x="3159960" y="354040"/>
                </a:cubicBezTo>
                <a:cubicBezTo>
                  <a:pt x="3173111" y="262463"/>
                  <a:pt x="3202052" y="175780"/>
                  <a:pt x="3244173" y="96778"/>
                </a:cubicBezTo>
                <a:lnTo>
                  <a:pt x="3306807" y="0"/>
                </a:lnTo>
                <a:lnTo>
                  <a:pt x="3475182" y="0"/>
                </a:lnTo>
                <a:lnTo>
                  <a:pt x="3406954" y="76659"/>
                </a:lnTo>
                <a:cubicBezTo>
                  <a:pt x="3351687" y="153496"/>
                  <a:pt x="3312372" y="241952"/>
                  <a:pt x="3293446" y="337433"/>
                </a:cubicBezTo>
                <a:cubicBezTo>
                  <a:pt x="3476486" y="298404"/>
                  <a:pt x="3632827" y="191052"/>
                  <a:pt x="3732420" y="44350"/>
                </a:cubicBezTo>
                <a:lnTo>
                  <a:pt x="3754649" y="0"/>
                </a:lnTo>
                <a:lnTo>
                  <a:pt x="3903287" y="0"/>
                </a:lnTo>
                <a:lnTo>
                  <a:pt x="3851448" y="95636"/>
                </a:lnTo>
                <a:cubicBezTo>
                  <a:pt x="3727674" y="289169"/>
                  <a:pt x="3521481" y="428211"/>
                  <a:pt x="3280075" y="467856"/>
                </a:cubicBezTo>
                <a:lnTo>
                  <a:pt x="3279959" y="468995"/>
                </a:lnTo>
                <a:cubicBezTo>
                  <a:pt x="3274648" y="469998"/>
                  <a:pt x="3269319" y="470939"/>
                  <a:pt x="3263742" y="470523"/>
                </a:cubicBezTo>
                <a:cubicBezTo>
                  <a:pt x="3232570" y="476033"/>
                  <a:pt x="3200690" y="478991"/>
                  <a:pt x="3168316" y="479514"/>
                </a:cubicBezTo>
                <a:lnTo>
                  <a:pt x="3151197" y="481127"/>
                </a:lnTo>
                <a:lnTo>
                  <a:pt x="3151171" y="480636"/>
                </a:lnTo>
                <a:lnTo>
                  <a:pt x="3150672" y="480669"/>
                </a:lnTo>
                <a:cubicBezTo>
                  <a:pt x="3150106" y="476896"/>
                  <a:pt x="3150079" y="473110"/>
                  <a:pt x="3150079" y="469318"/>
                </a:cubicBezTo>
                <a:close/>
                <a:moveTo>
                  <a:pt x="3150079" y="2166144"/>
                </a:moveTo>
                <a:cubicBezTo>
                  <a:pt x="3150079" y="2160506"/>
                  <a:pt x="3150138" y="2154882"/>
                  <a:pt x="3151450" y="2149296"/>
                </a:cubicBezTo>
                <a:cubicBezTo>
                  <a:pt x="3151408" y="2118214"/>
                  <a:pt x="3153857" y="2087572"/>
                  <a:pt x="3158914" y="2057565"/>
                </a:cubicBezTo>
                <a:lnTo>
                  <a:pt x="3159454" y="2050928"/>
                </a:lnTo>
                <a:cubicBezTo>
                  <a:pt x="3159623" y="2050923"/>
                  <a:pt x="3159792" y="2050918"/>
                  <a:pt x="3159960" y="2050865"/>
                </a:cubicBezTo>
                <a:cubicBezTo>
                  <a:pt x="3210236" y="1700770"/>
                  <a:pt x="3491275" y="1422199"/>
                  <a:pt x="3850126" y="1363267"/>
                </a:cubicBezTo>
                <a:lnTo>
                  <a:pt x="3850243" y="1362128"/>
                </a:lnTo>
                <a:cubicBezTo>
                  <a:pt x="3855551" y="1361126"/>
                  <a:pt x="3860879" y="1360185"/>
                  <a:pt x="3866455" y="1360601"/>
                </a:cubicBezTo>
                <a:cubicBezTo>
                  <a:pt x="3897639" y="1355088"/>
                  <a:pt x="3929531" y="1352130"/>
                  <a:pt x="3961917" y="1351607"/>
                </a:cubicBezTo>
                <a:lnTo>
                  <a:pt x="3979004" y="1349997"/>
                </a:lnTo>
                <a:lnTo>
                  <a:pt x="3979030" y="1350487"/>
                </a:lnTo>
                <a:lnTo>
                  <a:pt x="3979528" y="1350455"/>
                </a:lnTo>
                <a:lnTo>
                  <a:pt x="3980122" y="1361805"/>
                </a:lnTo>
                <a:cubicBezTo>
                  <a:pt x="3980122" y="1367441"/>
                  <a:pt x="3980064" y="1373063"/>
                  <a:pt x="3978752" y="1378647"/>
                </a:cubicBezTo>
                <a:cubicBezTo>
                  <a:pt x="3978794" y="1409736"/>
                  <a:pt x="3976343" y="1440385"/>
                  <a:pt x="3971285" y="1470397"/>
                </a:cubicBezTo>
                <a:lnTo>
                  <a:pt x="3970746" y="1477021"/>
                </a:lnTo>
                <a:cubicBezTo>
                  <a:pt x="3970577" y="1477026"/>
                  <a:pt x="3970408" y="1477030"/>
                  <a:pt x="3970241" y="1477083"/>
                </a:cubicBezTo>
                <a:cubicBezTo>
                  <a:pt x="3919965" y="1827177"/>
                  <a:pt x="3638926" y="2105749"/>
                  <a:pt x="3280075" y="2164681"/>
                </a:cubicBezTo>
                <a:lnTo>
                  <a:pt x="3279959" y="2165820"/>
                </a:lnTo>
                <a:cubicBezTo>
                  <a:pt x="3274648" y="2166823"/>
                  <a:pt x="3269319" y="2167764"/>
                  <a:pt x="3263742" y="2167348"/>
                </a:cubicBezTo>
                <a:cubicBezTo>
                  <a:pt x="3232570" y="2172858"/>
                  <a:pt x="3200690" y="2175816"/>
                  <a:pt x="3168316" y="2176339"/>
                </a:cubicBezTo>
                <a:lnTo>
                  <a:pt x="3151197" y="2177952"/>
                </a:lnTo>
                <a:lnTo>
                  <a:pt x="3151171" y="2177461"/>
                </a:lnTo>
                <a:lnTo>
                  <a:pt x="3150672" y="2177494"/>
                </a:lnTo>
                <a:cubicBezTo>
                  <a:pt x="3150106" y="2173722"/>
                  <a:pt x="3150079" y="2169936"/>
                  <a:pt x="3150079" y="2166144"/>
                </a:cubicBezTo>
                <a:close/>
                <a:moveTo>
                  <a:pt x="3150079" y="3862969"/>
                </a:moveTo>
                <a:cubicBezTo>
                  <a:pt x="3150079" y="3857331"/>
                  <a:pt x="3150138" y="3851707"/>
                  <a:pt x="3151450" y="3846121"/>
                </a:cubicBezTo>
                <a:cubicBezTo>
                  <a:pt x="3151408" y="3815039"/>
                  <a:pt x="3153857" y="3784397"/>
                  <a:pt x="3158914" y="3754390"/>
                </a:cubicBezTo>
                <a:lnTo>
                  <a:pt x="3159454" y="3747753"/>
                </a:lnTo>
                <a:cubicBezTo>
                  <a:pt x="3159623" y="3747748"/>
                  <a:pt x="3159792" y="3747743"/>
                  <a:pt x="3159960" y="3747690"/>
                </a:cubicBezTo>
                <a:cubicBezTo>
                  <a:pt x="3210236" y="3397595"/>
                  <a:pt x="3491275" y="3119024"/>
                  <a:pt x="3850126" y="3060092"/>
                </a:cubicBezTo>
                <a:lnTo>
                  <a:pt x="3850243" y="3058953"/>
                </a:lnTo>
                <a:cubicBezTo>
                  <a:pt x="3855551" y="3057951"/>
                  <a:pt x="3860879" y="3057010"/>
                  <a:pt x="3866455" y="3057426"/>
                </a:cubicBezTo>
                <a:cubicBezTo>
                  <a:pt x="3897639" y="3051913"/>
                  <a:pt x="3929531" y="3048955"/>
                  <a:pt x="3961917" y="3048432"/>
                </a:cubicBezTo>
                <a:lnTo>
                  <a:pt x="3979004" y="3046822"/>
                </a:lnTo>
                <a:lnTo>
                  <a:pt x="3979030" y="3047312"/>
                </a:lnTo>
                <a:lnTo>
                  <a:pt x="3979528" y="3047280"/>
                </a:lnTo>
                <a:lnTo>
                  <a:pt x="3980122" y="3058630"/>
                </a:lnTo>
                <a:cubicBezTo>
                  <a:pt x="3980122" y="3064266"/>
                  <a:pt x="3980064" y="3069889"/>
                  <a:pt x="3978752" y="3075472"/>
                </a:cubicBezTo>
                <a:cubicBezTo>
                  <a:pt x="3978794" y="3106561"/>
                  <a:pt x="3976343" y="3137210"/>
                  <a:pt x="3971285" y="3167222"/>
                </a:cubicBezTo>
                <a:lnTo>
                  <a:pt x="3970746" y="3173846"/>
                </a:lnTo>
                <a:cubicBezTo>
                  <a:pt x="3970577" y="3173851"/>
                  <a:pt x="3970408" y="3173856"/>
                  <a:pt x="3970241" y="3173908"/>
                </a:cubicBezTo>
                <a:cubicBezTo>
                  <a:pt x="3919965" y="3524002"/>
                  <a:pt x="3638926" y="3802574"/>
                  <a:pt x="3280075" y="3861506"/>
                </a:cubicBezTo>
                <a:lnTo>
                  <a:pt x="3279959" y="3862645"/>
                </a:lnTo>
                <a:cubicBezTo>
                  <a:pt x="3274648" y="3863648"/>
                  <a:pt x="3269319" y="3864589"/>
                  <a:pt x="3263742" y="3864173"/>
                </a:cubicBezTo>
                <a:cubicBezTo>
                  <a:pt x="3232570" y="3869683"/>
                  <a:pt x="3200690" y="3872641"/>
                  <a:pt x="3168316" y="3873164"/>
                </a:cubicBezTo>
                <a:lnTo>
                  <a:pt x="3151197" y="3874777"/>
                </a:lnTo>
                <a:lnTo>
                  <a:pt x="3151171" y="3874286"/>
                </a:lnTo>
                <a:lnTo>
                  <a:pt x="3150672" y="3874319"/>
                </a:lnTo>
                <a:cubicBezTo>
                  <a:pt x="3150106" y="3870547"/>
                  <a:pt x="3150079" y="3866761"/>
                  <a:pt x="3150079" y="3862969"/>
                </a:cubicBezTo>
                <a:close/>
                <a:moveTo>
                  <a:pt x="2442890" y="1181049"/>
                </a:moveTo>
                <a:cubicBezTo>
                  <a:pt x="2718080" y="1121906"/>
                  <a:pt x="2932923" y="907109"/>
                  <a:pt x="2986199" y="636203"/>
                </a:cubicBezTo>
                <a:cubicBezTo>
                  <a:pt x="2711009" y="695346"/>
                  <a:pt x="2496165" y="910143"/>
                  <a:pt x="2442890" y="1181049"/>
                </a:cubicBezTo>
                <a:close/>
                <a:moveTo>
                  <a:pt x="2442890" y="1493690"/>
                </a:moveTo>
                <a:cubicBezTo>
                  <a:pt x="2496166" y="1762469"/>
                  <a:pt x="2711009" y="1975579"/>
                  <a:pt x="2986199" y="2034258"/>
                </a:cubicBezTo>
                <a:cubicBezTo>
                  <a:pt x="2932924" y="1765479"/>
                  <a:pt x="2718080" y="1552369"/>
                  <a:pt x="2442890" y="1493690"/>
                </a:cubicBezTo>
                <a:close/>
                <a:moveTo>
                  <a:pt x="2442890" y="2877874"/>
                </a:moveTo>
                <a:cubicBezTo>
                  <a:pt x="2718080" y="2818731"/>
                  <a:pt x="2932923" y="2603934"/>
                  <a:pt x="2986199" y="2333028"/>
                </a:cubicBezTo>
                <a:cubicBezTo>
                  <a:pt x="2711009" y="2392171"/>
                  <a:pt x="2496165" y="2606968"/>
                  <a:pt x="2442890" y="2877874"/>
                </a:cubicBezTo>
                <a:close/>
                <a:moveTo>
                  <a:pt x="2442890" y="3190516"/>
                </a:moveTo>
                <a:cubicBezTo>
                  <a:pt x="2496166" y="3459294"/>
                  <a:pt x="2711009" y="3672404"/>
                  <a:pt x="2986199" y="3731083"/>
                </a:cubicBezTo>
                <a:cubicBezTo>
                  <a:pt x="2932924" y="3462304"/>
                  <a:pt x="2718080" y="3249194"/>
                  <a:pt x="2442890" y="3190516"/>
                </a:cubicBezTo>
                <a:close/>
                <a:moveTo>
                  <a:pt x="2410871" y="4305008"/>
                </a:moveTo>
                <a:lnTo>
                  <a:pt x="2439316" y="4255797"/>
                </a:lnTo>
                <a:cubicBezTo>
                  <a:pt x="2564553" y="4070062"/>
                  <a:pt x="2765510" y="3937139"/>
                  <a:pt x="2999569" y="3898397"/>
                </a:cubicBezTo>
                <a:lnTo>
                  <a:pt x="2999686" y="3897249"/>
                </a:lnTo>
                <a:cubicBezTo>
                  <a:pt x="3004995" y="3896239"/>
                  <a:pt x="3010323" y="3895291"/>
                  <a:pt x="3015899" y="3895710"/>
                </a:cubicBezTo>
                <a:cubicBezTo>
                  <a:pt x="3047082" y="3890153"/>
                  <a:pt x="3078975" y="3887172"/>
                  <a:pt x="3111360" y="3886645"/>
                </a:cubicBezTo>
                <a:lnTo>
                  <a:pt x="3128448" y="3885022"/>
                </a:lnTo>
                <a:lnTo>
                  <a:pt x="3128474" y="3885516"/>
                </a:lnTo>
                <a:lnTo>
                  <a:pt x="3128972" y="3885483"/>
                </a:lnTo>
                <a:lnTo>
                  <a:pt x="3129566" y="3896923"/>
                </a:lnTo>
                <a:cubicBezTo>
                  <a:pt x="3129566" y="3902604"/>
                  <a:pt x="3129507" y="3908271"/>
                  <a:pt x="3128195" y="3913899"/>
                </a:cubicBezTo>
                <a:cubicBezTo>
                  <a:pt x="3128237" y="3945234"/>
                  <a:pt x="3125787" y="3976125"/>
                  <a:pt x="3120728" y="4006375"/>
                </a:cubicBezTo>
                <a:lnTo>
                  <a:pt x="3120190" y="4013051"/>
                </a:lnTo>
                <a:cubicBezTo>
                  <a:pt x="3120020" y="4013056"/>
                  <a:pt x="3119852" y="4013061"/>
                  <a:pt x="3119684" y="4013114"/>
                </a:cubicBezTo>
                <a:cubicBezTo>
                  <a:pt x="3107502" y="4098618"/>
                  <a:pt x="3081770" y="4179889"/>
                  <a:pt x="3044567" y="4254710"/>
                </a:cubicBezTo>
                <a:lnTo>
                  <a:pt x="3014445" y="4305008"/>
                </a:lnTo>
                <a:lnTo>
                  <a:pt x="2860336" y="4305008"/>
                </a:lnTo>
                <a:lnTo>
                  <a:pt x="2887018" y="4271827"/>
                </a:lnTo>
                <a:cubicBezTo>
                  <a:pt x="2934773" y="4199373"/>
                  <a:pt x="2968952" y="4117553"/>
                  <a:pt x="2986199" y="4029853"/>
                </a:cubicBezTo>
                <a:cubicBezTo>
                  <a:pt x="2839947" y="4061285"/>
                  <a:pt x="2710740" y="4136681"/>
                  <a:pt x="2614045" y="4241205"/>
                </a:cubicBezTo>
                <a:lnTo>
                  <a:pt x="2561922" y="4305008"/>
                </a:lnTo>
                <a:close/>
                <a:moveTo>
                  <a:pt x="2376360" y="0"/>
                </a:moveTo>
                <a:lnTo>
                  <a:pt x="2524998" y="0"/>
                </a:lnTo>
                <a:lnTo>
                  <a:pt x="2547226" y="44350"/>
                </a:lnTo>
                <a:cubicBezTo>
                  <a:pt x="2646819" y="191052"/>
                  <a:pt x="2803160" y="298404"/>
                  <a:pt x="2986199" y="337433"/>
                </a:cubicBezTo>
                <a:cubicBezTo>
                  <a:pt x="2967274" y="241952"/>
                  <a:pt x="2927959" y="153496"/>
                  <a:pt x="2872691" y="76659"/>
                </a:cubicBezTo>
                <a:lnTo>
                  <a:pt x="2804464" y="0"/>
                </a:lnTo>
                <a:lnTo>
                  <a:pt x="2972839" y="0"/>
                </a:lnTo>
                <a:lnTo>
                  <a:pt x="3035473" y="96778"/>
                </a:lnTo>
                <a:cubicBezTo>
                  <a:pt x="3077594" y="175780"/>
                  <a:pt x="3106535" y="262463"/>
                  <a:pt x="3119686" y="354040"/>
                </a:cubicBezTo>
                <a:cubicBezTo>
                  <a:pt x="3119853" y="354093"/>
                  <a:pt x="3120023" y="354098"/>
                  <a:pt x="3120191" y="354103"/>
                </a:cubicBezTo>
                <a:lnTo>
                  <a:pt x="3120732" y="360740"/>
                </a:lnTo>
                <a:cubicBezTo>
                  <a:pt x="3125788" y="390746"/>
                  <a:pt x="3128238" y="421389"/>
                  <a:pt x="3128196" y="452471"/>
                </a:cubicBezTo>
                <a:cubicBezTo>
                  <a:pt x="3129508" y="458057"/>
                  <a:pt x="3129566" y="463681"/>
                  <a:pt x="3129566" y="469318"/>
                </a:cubicBezTo>
                <a:cubicBezTo>
                  <a:pt x="3129566" y="473110"/>
                  <a:pt x="3129539" y="476896"/>
                  <a:pt x="3128973" y="480669"/>
                </a:cubicBezTo>
                <a:lnTo>
                  <a:pt x="3128474" y="480636"/>
                </a:lnTo>
                <a:lnTo>
                  <a:pt x="3128448" y="481127"/>
                </a:lnTo>
                <a:lnTo>
                  <a:pt x="3111330" y="479514"/>
                </a:lnTo>
                <a:cubicBezTo>
                  <a:pt x="3078956" y="478991"/>
                  <a:pt x="3047075" y="476033"/>
                  <a:pt x="3015903" y="470523"/>
                </a:cubicBezTo>
                <a:cubicBezTo>
                  <a:pt x="3010326" y="470939"/>
                  <a:pt x="3004997" y="469998"/>
                  <a:pt x="2999687" y="468995"/>
                </a:cubicBezTo>
                <a:lnTo>
                  <a:pt x="2999571" y="467856"/>
                </a:lnTo>
                <a:cubicBezTo>
                  <a:pt x="2758165" y="428211"/>
                  <a:pt x="2551973" y="289169"/>
                  <a:pt x="2428199" y="95636"/>
                </a:cubicBezTo>
                <a:close/>
                <a:moveTo>
                  <a:pt x="2299523" y="1313979"/>
                </a:moveTo>
                <a:cubicBezTo>
                  <a:pt x="2299523" y="1308297"/>
                  <a:pt x="2299582" y="1302628"/>
                  <a:pt x="2300894" y="1296998"/>
                </a:cubicBezTo>
                <a:cubicBezTo>
                  <a:pt x="2300852" y="1265670"/>
                  <a:pt x="2303301" y="1234785"/>
                  <a:pt x="2308358" y="1204541"/>
                </a:cubicBezTo>
                <a:lnTo>
                  <a:pt x="2308898" y="1197851"/>
                </a:lnTo>
                <a:cubicBezTo>
                  <a:pt x="2309067" y="1197846"/>
                  <a:pt x="2309236" y="1197841"/>
                  <a:pt x="2309404" y="1197788"/>
                </a:cubicBezTo>
                <a:cubicBezTo>
                  <a:pt x="2359680" y="844922"/>
                  <a:pt x="2640719" y="564145"/>
                  <a:pt x="2999570" y="504747"/>
                </a:cubicBezTo>
                <a:lnTo>
                  <a:pt x="2999687" y="503599"/>
                </a:lnTo>
                <a:cubicBezTo>
                  <a:pt x="3004995" y="502589"/>
                  <a:pt x="3010323" y="501641"/>
                  <a:pt x="3015899" y="502060"/>
                </a:cubicBezTo>
                <a:cubicBezTo>
                  <a:pt x="3047083" y="496503"/>
                  <a:pt x="3078975" y="493522"/>
                  <a:pt x="3111361" y="492995"/>
                </a:cubicBezTo>
                <a:lnTo>
                  <a:pt x="3128448" y="491372"/>
                </a:lnTo>
                <a:lnTo>
                  <a:pt x="3128474" y="491866"/>
                </a:lnTo>
                <a:lnTo>
                  <a:pt x="3128972" y="491833"/>
                </a:lnTo>
                <a:lnTo>
                  <a:pt x="3129566" y="503273"/>
                </a:lnTo>
                <a:cubicBezTo>
                  <a:pt x="3129566" y="508954"/>
                  <a:pt x="3129508" y="514621"/>
                  <a:pt x="3128196" y="520249"/>
                </a:cubicBezTo>
                <a:cubicBezTo>
                  <a:pt x="3128238" y="551584"/>
                  <a:pt x="3125787" y="582475"/>
                  <a:pt x="3120729" y="612725"/>
                </a:cubicBezTo>
                <a:lnTo>
                  <a:pt x="3120190" y="619401"/>
                </a:lnTo>
                <a:cubicBezTo>
                  <a:pt x="3120021" y="619406"/>
                  <a:pt x="3119852" y="619411"/>
                  <a:pt x="3119685" y="619464"/>
                </a:cubicBezTo>
                <a:cubicBezTo>
                  <a:pt x="3069409" y="972329"/>
                  <a:pt x="2788370" y="1253106"/>
                  <a:pt x="2429519" y="1312505"/>
                </a:cubicBezTo>
                <a:lnTo>
                  <a:pt x="2429403" y="1313653"/>
                </a:lnTo>
                <a:cubicBezTo>
                  <a:pt x="2424092" y="1314664"/>
                  <a:pt x="2418763" y="1315612"/>
                  <a:pt x="2413186" y="1315193"/>
                </a:cubicBezTo>
                <a:cubicBezTo>
                  <a:pt x="2382014" y="1320747"/>
                  <a:pt x="2350134" y="1323728"/>
                  <a:pt x="2317760" y="1324255"/>
                </a:cubicBezTo>
                <a:lnTo>
                  <a:pt x="2300641" y="1325881"/>
                </a:lnTo>
                <a:lnTo>
                  <a:pt x="2300615" y="1325386"/>
                </a:lnTo>
                <a:lnTo>
                  <a:pt x="2300116" y="1325419"/>
                </a:lnTo>
                <a:cubicBezTo>
                  <a:pt x="2299550" y="1321617"/>
                  <a:pt x="2299523" y="1317801"/>
                  <a:pt x="2299523" y="1313979"/>
                </a:cubicBezTo>
                <a:close/>
                <a:moveTo>
                  <a:pt x="2299523" y="1361805"/>
                </a:moveTo>
                <a:lnTo>
                  <a:pt x="2300117" y="1350455"/>
                </a:lnTo>
                <a:lnTo>
                  <a:pt x="2300615" y="1350487"/>
                </a:lnTo>
                <a:lnTo>
                  <a:pt x="2300641" y="1349997"/>
                </a:lnTo>
                <a:lnTo>
                  <a:pt x="2317729" y="1351607"/>
                </a:lnTo>
                <a:cubicBezTo>
                  <a:pt x="2350114" y="1352130"/>
                  <a:pt x="2382007" y="1355088"/>
                  <a:pt x="2413190" y="1360601"/>
                </a:cubicBezTo>
                <a:cubicBezTo>
                  <a:pt x="2418766" y="1360185"/>
                  <a:pt x="2424094" y="1361126"/>
                  <a:pt x="2429403" y="1362128"/>
                </a:cubicBezTo>
                <a:lnTo>
                  <a:pt x="2429520" y="1363267"/>
                </a:lnTo>
                <a:cubicBezTo>
                  <a:pt x="2788370" y="1422199"/>
                  <a:pt x="3069409" y="1700770"/>
                  <a:pt x="3119686" y="2050865"/>
                </a:cubicBezTo>
                <a:cubicBezTo>
                  <a:pt x="3119853" y="2050918"/>
                  <a:pt x="3120023" y="2050923"/>
                  <a:pt x="3120191" y="2050928"/>
                </a:cubicBezTo>
                <a:lnTo>
                  <a:pt x="3120732" y="2057565"/>
                </a:lnTo>
                <a:cubicBezTo>
                  <a:pt x="3125788" y="2087572"/>
                  <a:pt x="3128238" y="2118214"/>
                  <a:pt x="3128196" y="2149296"/>
                </a:cubicBezTo>
                <a:cubicBezTo>
                  <a:pt x="3129508" y="2154882"/>
                  <a:pt x="3129566" y="2160506"/>
                  <a:pt x="3129566" y="2166144"/>
                </a:cubicBezTo>
                <a:cubicBezTo>
                  <a:pt x="3129566" y="2169936"/>
                  <a:pt x="3129539" y="2173722"/>
                  <a:pt x="3128973" y="2177494"/>
                </a:cubicBezTo>
                <a:lnTo>
                  <a:pt x="3128474" y="2177461"/>
                </a:lnTo>
                <a:lnTo>
                  <a:pt x="3128448" y="2177952"/>
                </a:lnTo>
                <a:lnTo>
                  <a:pt x="3111330" y="2176339"/>
                </a:lnTo>
                <a:cubicBezTo>
                  <a:pt x="3078956" y="2175816"/>
                  <a:pt x="3047075" y="2172858"/>
                  <a:pt x="3015903" y="2167348"/>
                </a:cubicBezTo>
                <a:cubicBezTo>
                  <a:pt x="3010326" y="2167764"/>
                  <a:pt x="3004997" y="2166823"/>
                  <a:pt x="2999687" y="2165820"/>
                </a:cubicBezTo>
                <a:lnTo>
                  <a:pt x="2999571" y="2164681"/>
                </a:lnTo>
                <a:cubicBezTo>
                  <a:pt x="2640719" y="2105749"/>
                  <a:pt x="2359680" y="1827177"/>
                  <a:pt x="2309405" y="1477083"/>
                </a:cubicBezTo>
                <a:cubicBezTo>
                  <a:pt x="2309237" y="1477030"/>
                  <a:pt x="2309069" y="1477026"/>
                  <a:pt x="2308899" y="1477021"/>
                </a:cubicBezTo>
                <a:lnTo>
                  <a:pt x="2308361" y="1470397"/>
                </a:lnTo>
                <a:cubicBezTo>
                  <a:pt x="2303302" y="1440385"/>
                  <a:pt x="2300852" y="1409736"/>
                  <a:pt x="2300894" y="1378647"/>
                </a:cubicBezTo>
                <a:cubicBezTo>
                  <a:pt x="2299582" y="1373063"/>
                  <a:pt x="2299523" y="1367441"/>
                  <a:pt x="2299523" y="1361805"/>
                </a:cubicBezTo>
                <a:close/>
                <a:moveTo>
                  <a:pt x="2299523" y="3010804"/>
                </a:moveTo>
                <a:cubicBezTo>
                  <a:pt x="2299523" y="3005122"/>
                  <a:pt x="2299582" y="2999453"/>
                  <a:pt x="2300894" y="2993823"/>
                </a:cubicBezTo>
                <a:cubicBezTo>
                  <a:pt x="2300852" y="2962495"/>
                  <a:pt x="2303301" y="2931610"/>
                  <a:pt x="2308358" y="2901366"/>
                </a:cubicBezTo>
                <a:lnTo>
                  <a:pt x="2308898" y="2894676"/>
                </a:lnTo>
                <a:cubicBezTo>
                  <a:pt x="2309067" y="2894671"/>
                  <a:pt x="2309236" y="2894666"/>
                  <a:pt x="2309404" y="2894613"/>
                </a:cubicBezTo>
                <a:cubicBezTo>
                  <a:pt x="2359680" y="2541747"/>
                  <a:pt x="2640719" y="2260970"/>
                  <a:pt x="2999570" y="2201572"/>
                </a:cubicBezTo>
                <a:lnTo>
                  <a:pt x="2999687" y="2200424"/>
                </a:lnTo>
                <a:cubicBezTo>
                  <a:pt x="3004995" y="2199414"/>
                  <a:pt x="3010323" y="2198466"/>
                  <a:pt x="3015899" y="2198885"/>
                </a:cubicBezTo>
                <a:cubicBezTo>
                  <a:pt x="3047083" y="2193328"/>
                  <a:pt x="3078975" y="2190347"/>
                  <a:pt x="3111361" y="2189820"/>
                </a:cubicBezTo>
                <a:lnTo>
                  <a:pt x="3128448" y="2188197"/>
                </a:lnTo>
                <a:lnTo>
                  <a:pt x="3128474" y="2188691"/>
                </a:lnTo>
                <a:lnTo>
                  <a:pt x="3128972" y="2188658"/>
                </a:lnTo>
                <a:lnTo>
                  <a:pt x="3129566" y="2200098"/>
                </a:lnTo>
                <a:cubicBezTo>
                  <a:pt x="3129566" y="2205779"/>
                  <a:pt x="3129508" y="2211446"/>
                  <a:pt x="3128196" y="2217074"/>
                </a:cubicBezTo>
                <a:cubicBezTo>
                  <a:pt x="3128238" y="2248409"/>
                  <a:pt x="3125787" y="2279300"/>
                  <a:pt x="3120729" y="2309550"/>
                </a:cubicBezTo>
                <a:lnTo>
                  <a:pt x="3120190" y="2316226"/>
                </a:lnTo>
                <a:cubicBezTo>
                  <a:pt x="3120021" y="2316231"/>
                  <a:pt x="3119852" y="2316236"/>
                  <a:pt x="3119685" y="2316289"/>
                </a:cubicBezTo>
                <a:cubicBezTo>
                  <a:pt x="3069409" y="2669154"/>
                  <a:pt x="2788370" y="2949931"/>
                  <a:pt x="2429519" y="3009330"/>
                </a:cubicBezTo>
                <a:lnTo>
                  <a:pt x="2429403" y="3010478"/>
                </a:lnTo>
                <a:cubicBezTo>
                  <a:pt x="2424092" y="3011489"/>
                  <a:pt x="2418763" y="3012437"/>
                  <a:pt x="2413186" y="3012018"/>
                </a:cubicBezTo>
                <a:cubicBezTo>
                  <a:pt x="2382014" y="3017572"/>
                  <a:pt x="2350134" y="3020553"/>
                  <a:pt x="2317760" y="3021080"/>
                </a:cubicBezTo>
                <a:lnTo>
                  <a:pt x="2300641" y="3022706"/>
                </a:lnTo>
                <a:lnTo>
                  <a:pt x="2300615" y="3022211"/>
                </a:lnTo>
                <a:lnTo>
                  <a:pt x="2300116" y="3022244"/>
                </a:lnTo>
                <a:cubicBezTo>
                  <a:pt x="2299550" y="3018442"/>
                  <a:pt x="2299523" y="3014626"/>
                  <a:pt x="2299523" y="3010804"/>
                </a:cubicBezTo>
                <a:close/>
                <a:moveTo>
                  <a:pt x="2299523" y="3058630"/>
                </a:moveTo>
                <a:lnTo>
                  <a:pt x="2300117" y="3047280"/>
                </a:lnTo>
                <a:lnTo>
                  <a:pt x="2300615" y="3047312"/>
                </a:lnTo>
                <a:lnTo>
                  <a:pt x="2300641" y="3046822"/>
                </a:lnTo>
                <a:lnTo>
                  <a:pt x="2317729" y="3048432"/>
                </a:lnTo>
                <a:cubicBezTo>
                  <a:pt x="2350114" y="3048955"/>
                  <a:pt x="2382007" y="3051913"/>
                  <a:pt x="2413190" y="3057426"/>
                </a:cubicBezTo>
                <a:cubicBezTo>
                  <a:pt x="2418766" y="3057010"/>
                  <a:pt x="2424094" y="3057951"/>
                  <a:pt x="2429403" y="3058953"/>
                </a:cubicBezTo>
                <a:lnTo>
                  <a:pt x="2429520" y="3060092"/>
                </a:lnTo>
                <a:cubicBezTo>
                  <a:pt x="2788370" y="3119024"/>
                  <a:pt x="3069409" y="3397595"/>
                  <a:pt x="3119686" y="3747690"/>
                </a:cubicBezTo>
                <a:cubicBezTo>
                  <a:pt x="3119853" y="3747743"/>
                  <a:pt x="3120023" y="3747748"/>
                  <a:pt x="3120191" y="3747753"/>
                </a:cubicBezTo>
                <a:lnTo>
                  <a:pt x="3120732" y="3754390"/>
                </a:lnTo>
                <a:cubicBezTo>
                  <a:pt x="3125788" y="3784397"/>
                  <a:pt x="3128238" y="3815039"/>
                  <a:pt x="3128196" y="3846121"/>
                </a:cubicBezTo>
                <a:cubicBezTo>
                  <a:pt x="3129508" y="3851707"/>
                  <a:pt x="3129566" y="3857331"/>
                  <a:pt x="3129566" y="3862969"/>
                </a:cubicBezTo>
                <a:cubicBezTo>
                  <a:pt x="3129566" y="3866761"/>
                  <a:pt x="3129539" y="3870547"/>
                  <a:pt x="3128973" y="3874319"/>
                </a:cubicBezTo>
                <a:lnTo>
                  <a:pt x="3128474" y="3874286"/>
                </a:lnTo>
                <a:lnTo>
                  <a:pt x="3128448" y="3874777"/>
                </a:lnTo>
                <a:lnTo>
                  <a:pt x="3111330" y="3873164"/>
                </a:lnTo>
                <a:cubicBezTo>
                  <a:pt x="3078956" y="3872641"/>
                  <a:pt x="3047075" y="3869683"/>
                  <a:pt x="3015903" y="3864173"/>
                </a:cubicBezTo>
                <a:cubicBezTo>
                  <a:pt x="3010326" y="3864589"/>
                  <a:pt x="3004997" y="3863648"/>
                  <a:pt x="2999687" y="3862645"/>
                </a:cubicBezTo>
                <a:lnTo>
                  <a:pt x="2999571" y="3861506"/>
                </a:lnTo>
                <a:cubicBezTo>
                  <a:pt x="2640719" y="3802574"/>
                  <a:pt x="2359680" y="3524002"/>
                  <a:pt x="2309405" y="3173908"/>
                </a:cubicBezTo>
                <a:cubicBezTo>
                  <a:pt x="2309237" y="3173856"/>
                  <a:pt x="2309069" y="3173851"/>
                  <a:pt x="2308899" y="3173846"/>
                </a:cubicBezTo>
                <a:lnTo>
                  <a:pt x="2308361" y="3167222"/>
                </a:lnTo>
                <a:cubicBezTo>
                  <a:pt x="2303302" y="3137210"/>
                  <a:pt x="2300852" y="3106561"/>
                  <a:pt x="2300894" y="3075472"/>
                </a:cubicBezTo>
                <a:cubicBezTo>
                  <a:pt x="2299582" y="3069889"/>
                  <a:pt x="2299523" y="3064266"/>
                  <a:pt x="2299523" y="3058630"/>
                </a:cubicBezTo>
                <a:close/>
                <a:moveTo>
                  <a:pt x="1601297" y="636203"/>
                </a:moveTo>
                <a:cubicBezTo>
                  <a:pt x="1654573" y="907109"/>
                  <a:pt x="1869416" y="1121906"/>
                  <a:pt x="2144606" y="1181049"/>
                </a:cubicBezTo>
                <a:cubicBezTo>
                  <a:pt x="2091331" y="910143"/>
                  <a:pt x="1876487" y="695346"/>
                  <a:pt x="1601297" y="636203"/>
                </a:cubicBezTo>
                <a:close/>
                <a:moveTo>
                  <a:pt x="1601297" y="2333028"/>
                </a:moveTo>
                <a:cubicBezTo>
                  <a:pt x="1654573" y="2603934"/>
                  <a:pt x="1869416" y="2818731"/>
                  <a:pt x="2144606" y="2877874"/>
                </a:cubicBezTo>
                <a:cubicBezTo>
                  <a:pt x="2091331" y="2606968"/>
                  <a:pt x="1876487" y="2392171"/>
                  <a:pt x="1601297" y="2333028"/>
                </a:cubicBezTo>
                <a:close/>
                <a:moveTo>
                  <a:pt x="1601295" y="2034258"/>
                </a:moveTo>
                <a:cubicBezTo>
                  <a:pt x="1876485" y="1975579"/>
                  <a:pt x="2091328" y="1762469"/>
                  <a:pt x="2144604" y="1493690"/>
                </a:cubicBezTo>
                <a:cubicBezTo>
                  <a:pt x="1869414" y="1552369"/>
                  <a:pt x="1654570" y="1765479"/>
                  <a:pt x="1601295" y="2034258"/>
                </a:cubicBezTo>
                <a:close/>
                <a:moveTo>
                  <a:pt x="1601295" y="3731083"/>
                </a:moveTo>
                <a:cubicBezTo>
                  <a:pt x="1876485" y="3672404"/>
                  <a:pt x="2091328" y="3459294"/>
                  <a:pt x="2144604" y="3190516"/>
                </a:cubicBezTo>
                <a:cubicBezTo>
                  <a:pt x="1869414" y="3249194"/>
                  <a:pt x="1654570" y="3462304"/>
                  <a:pt x="1601295" y="3731083"/>
                </a:cubicBezTo>
                <a:close/>
                <a:moveTo>
                  <a:pt x="1457930" y="503273"/>
                </a:moveTo>
                <a:lnTo>
                  <a:pt x="1458524" y="491833"/>
                </a:lnTo>
                <a:lnTo>
                  <a:pt x="1459022" y="491866"/>
                </a:lnTo>
                <a:lnTo>
                  <a:pt x="1459048" y="491372"/>
                </a:lnTo>
                <a:lnTo>
                  <a:pt x="1476135" y="492995"/>
                </a:lnTo>
                <a:cubicBezTo>
                  <a:pt x="1508521" y="493522"/>
                  <a:pt x="1540413" y="496503"/>
                  <a:pt x="1571597" y="502060"/>
                </a:cubicBezTo>
                <a:cubicBezTo>
                  <a:pt x="1577173" y="501641"/>
                  <a:pt x="1582501" y="502589"/>
                  <a:pt x="1587809" y="503599"/>
                </a:cubicBezTo>
                <a:lnTo>
                  <a:pt x="1587926" y="504747"/>
                </a:lnTo>
                <a:cubicBezTo>
                  <a:pt x="1946777" y="564145"/>
                  <a:pt x="2227816" y="844922"/>
                  <a:pt x="2278092" y="1197788"/>
                </a:cubicBezTo>
                <a:cubicBezTo>
                  <a:pt x="2278260" y="1197841"/>
                  <a:pt x="2278429" y="1197846"/>
                  <a:pt x="2278598" y="1197851"/>
                </a:cubicBezTo>
                <a:lnTo>
                  <a:pt x="2279138" y="1204541"/>
                </a:lnTo>
                <a:cubicBezTo>
                  <a:pt x="2284195" y="1234785"/>
                  <a:pt x="2286644" y="1265670"/>
                  <a:pt x="2286602" y="1296998"/>
                </a:cubicBezTo>
                <a:cubicBezTo>
                  <a:pt x="2287914" y="1302628"/>
                  <a:pt x="2287973" y="1308297"/>
                  <a:pt x="2287973" y="1313979"/>
                </a:cubicBezTo>
                <a:cubicBezTo>
                  <a:pt x="2287973" y="1317801"/>
                  <a:pt x="2287946" y="1321617"/>
                  <a:pt x="2287380" y="1325419"/>
                </a:cubicBezTo>
                <a:lnTo>
                  <a:pt x="2286881" y="1325386"/>
                </a:lnTo>
                <a:lnTo>
                  <a:pt x="2286855" y="1325881"/>
                </a:lnTo>
                <a:lnTo>
                  <a:pt x="2269736" y="1324255"/>
                </a:lnTo>
                <a:cubicBezTo>
                  <a:pt x="2237362" y="1323728"/>
                  <a:pt x="2205482" y="1320747"/>
                  <a:pt x="2174310" y="1315193"/>
                </a:cubicBezTo>
                <a:cubicBezTo>
                  <a:pt x="2168733" y="1315612"/>
                  <a:pt x="2163404" y="1314664"/>
                  <a:pt x="2158093" y="1313653"/>
                </a:cubicBezTo>
                <a:lnTo>
                  <a:pt x="2157977" y="1312505"/>
                </a:lnTo>
                <a:cubicBezTo>
                  <a:pt x="1799126" y="1253106"/>
                  <a:pt x="1518087" y="972329"/>
                  <a:pt x="1467811" y="619464"/>
                </a:cubicBezTo>
                <a:cubicBezTo>
                  <a:pt x="1467644" y="619411"/>
                  <a:pt x="1467475" y="619406"/>
                  <a:pt x="1467306" y="619401"/>
                </a:cubicBezTo>
                <a:lnTo>
                  <a:pt x="1466767" y="612725"/>
                </a:lnTo>
                <a:cubicBezTo>
                  <a:pt x="1461709" y="582475"/>
                  <a:pt x="1459258" y="551584"/>
                  <a:pt x="1459300" y="520249"/>
                </a:cubicBezTo>
                <a:cubicBezTo>
                  <a:pt x="1457988" y="514621"/>
                  <a:pt x="1457930" y="508954"/>
                  <a:pt x="1457930" y="503273"/>
                </a:cubicBezTo>
                <a:close/>
                <a:moveTo>
                  <a:pt x="1457930" y="2200098"/>
                </a:moveTo>
                <a:lnTo>
                  <a:pt x="1458524" y="2188658"/>
                </a:lnTo>
                <a:lnTo>
                  <a:pt x="1459022" y="2188691"/>
                </a:lnTo>
                <a:lnTo>
                  <a:pt x="1459048" y="2188197"/>
                </a:lnTo>
                <a:lnTo>
                  <a:pt x="1476135" y="2189820"/>
                </a:lnTo>
                <a:cubicBezTo>
                  <a:pt x="1508521" y="2190347"/>
                  <a:pt x="1540413" y="2193328"/>
                  <a:pt x="1571597" y="2198885"/>
                </a:cubicBezTo>
                <a:cubicBezTo>
                  <a:pt x="1577173" y="2198466"/>
                  <a:pt x="1582501" y="2199414"/>
                  <a:pt x="1587809" y="2200424"/>
                </a:cubicBezTo>
                <a:lnTo>
                  <a:pt x="1587926" y="2201572"/>
                </a:lnTo>
                <a:cubicBezTo>
                  <a:pt x="1946777" y="2260970"/>
                  <a:pt x="2227816" y="2541747"/>
                  <a:pt x="2278092" y="2894613"/>
                </a:cubicBezTo>
                <a:cubicBezTo>
                  <a:pt x="2278260" y="2894666"/>
                  <a:pt x="2278429" y="2894671"/>
                  <a:pt x="2278598" y="2894676"/>
                </a:cubicBezTo>
                <a:lnTo>
                  <a:pt x="2279138" y="2901366"/>
                </a:lnTo>
                <a:cubicBezTo>
                  <a:pt x="2284195" y="2931610"/>
                  <a:pt x="2286644" y="2962495"/>
                  <a:pt x="2286602" y="2993823"/>
                </a:cubicBezTo>
                <a:cubicBezTo>
                  <a:pt x="2287914" y="2999453"/>
                  <a:pt x="2287973" y="3005122"/>
                  <a:pt x="2287973" y="3010804"/>
                </a:cubicBezTo>
                <a:cubicBezTo>
                  <a:pt x="2287973" y="3014626"/>
                  <a:pt x="2287946" y="3018442"/>
                  <a:pt x="2287380" y="3022244"/>
                </a:cubicBezTo>
                <a:lnTo>
                  <a:pt x="2286881" y="3022211"/>
                </a:lnTo>
                <a:lnTo>
                  <a:pt x="2286855" y="3022706"/>
                </a:lnTo>
                <a:lnTo>
                  <a:pt x="2269736" y="3021080"/>
                </a:lnTo>
                <a:cubicBezTo>
                  <a:pt x="2237362" y="3020553"/>
                  <a:pt x="2205482" y="3017572"/>
                  <a:pt x="2174310" y="3012018"/>
                </a:cubicBezTo>
                <a:cubicBezTo>
                  <a:pt x="2168733" y="3012437"/>
                  <a:pt x="2163404" y="3011489"/>
                  <a:pt x="2158093" y="3010478"/>
                </a:cubicBezTo>
                <a:lnTo>
                  <a:pt x="2157977" y="3009330"/>
                </a:lnTo>
                <a:cubicBezTo>
                  <a:pt x="1799126" y="2949931"/>
                  <a:pt x="1518087" y="2669154"/>
                  <a:pt x="1467811" y="2316289"/>
                </a:cubicBezTo>
                <a:cubicBezTo>
                  <a:pt x="1467644" y="2316236"/>
                  <a:pt x="1467475" y="2316231"/>
                  <a:pt x="1467306" y="2316226"/>
                </a:cubicBezTo>
                <a:lnTo>
                  <a:pt x="1466767" y="2309550"/>
                </a:lnTo>
                <a:cubicBezTo>
                  <a:pt x="1461709" y="2279300"/>
                  <a:pt x="1459258" y="2248409"/>
                  <a:pt x="1459300" y="2217074"/>
                </a:cubicBezTo>
                <a:cubicBezTo>
                  <a:pt x="1457988" y="2211446"/>
                  <a:pt x="1457930" y="2205779"/>
                  <a:pt x="1457930" y="2200098"/>
                </a:cubicBezTo>
                <a:close/>
                <a:moveTo>
                  <a:pt x="1457930" y="3896923"/>
                </a:moveTo>
                <a:lnTo>
                  <a:pt x="1458524" y="3885483"/>
                </a:lnTo>
                <a:lnTo>
                  <a:pt x="1459022" y="3885516"/>
                </a:lnTo>
                <a:lnTo>
                  <a:pt x="1459048" y="3885022"/>
                </a:lnTo>
                <a:lnTo>
                  <a:pt x="1476135" y="3886645"/>
                </a:lnTo>
                <a:cubicBezTo>
                  <a:pt x="1508521" y="3887172"/>
                  <a:pt x="1540413" y="3890153"/>
                  <a:pt x="1571597" y="3895710"/>
                </a:cubicBezTo>
                <a:cubicBezTo>
                  <a:pt x="1577173" y="3895291"/>
                  <a:pt x="1582501" y="3896239"/>
                  <a:pt x="1587809" y="3897249"/>
                </a:cubicBezTo>
                <a:lnTo>
                  <a:pt x="1587926" y="3898397"/>
                </a:lnTo>
                <a:cubicBezTo>
                  <a:pt x="1821986" y="3937139"/>
                  <a:pt x="2022942" y="4070062"/>
                  <a:pt x="2148179" y="4255797"/>
                </a:cubicBezTo>
                <a:lnTo>
                  <a:pt x="2176624" y="4305008"/>
                </a:lnTo>
                <a:lnTo>
                  <a:pt x="2025574" y="4305008"/>
                </a:lnTo>
                <a:lnTo>
                  <a:pt x="1973451" y="4241205"/>
                </a:lnTo>
                <a:cubicBezTo>
                  <a:pt x="1876755" y="4136681"/>
                  <a:pt x="1747549" y="4061285"/>
                  <a:pt x="1601297" y="4029853"/>
                </a:cubicBezTo>
                <a:cubicBezTo>
                  <a:pt x="1618544" y="4117553"/>
                  <a:pt x="1652724" y="4199373"/>
                  <a:pt x="1700478" y="4271827"/>
                </a:cubicBezTo>
                <a:lnTo>
                  <a:pt x="1727160" y="4305008"/>
                </a:lnTo>
                <a:lnTo>
                  <a:pt x="1573050" y="4305008"/>
                </a:lnTo>
                <a:lnTo>
                  <a:pt x="1542929" y="4254710"/>
                </a:lnTo>
                <a:cubicBezTo>
                  <a:pt x="1505726" y="4179889"/>
                  <a:pt x="1479994" y="4098618"/>
                  <a:pt x="1467811" y="4013114"/>
                </a:cubicBezTo>
                <a:cubicBezTo>
                  <a:pt x="1467644" y="4013061"/>
                  <a:pt x="1467475" y="4013056"/>
                  <a:pt x="1467306" y="4013051"/>
                </a:cubicBezTo>
                <a:lnTo>
                  <a:pt x="1466767" y="4006375"/>
                </a:lnTo>
                <a:cubicBezTo>
                  <a:pt x="1461709" y="3976125"/>
                  <a:pt x="1459258" y="3945234"/>
                  <a:pt x="1459300" y="3913899"/>
                </a:cubicBezTo>
                <a:cubicBezTo>
                  <a:pt x="1457988" y="3908271"/>
                  <a:pt x="1457930" y="3902604"/>
                  <a:pt x="1457930" y="3896923"/>
                </a:cubicBezTo>
                <a:close/>
                <a:moveTo>
                  <a:pt x="1457928" y="469318"/>
                </a:moveTo>
                <a:cubicBezTo>
                  <a:pt x="1457928" y="463681"/>
                  <a:pt x="1457986" y="458057"/>
                  <a:pt x="1459298" y="452471"/>
                </a:cubicBezTo>
                <a:cubicBezTo>
                  <a:pt x="1459256" y="421389"/>
                  <a:pt x="1461706" y="390746"/>
                  <a:pt x="1466762" y="360740"/>
                </a:cubicBezTo>
                <a:lnTo>
                  <a:pt x="1467303" y="354103"/>
                </a:lnTo>
                <a:cubicBezTo>
                  <a:pt x="1467471" y="354098"/>
                  <a:pt x="1467641" y="354093"/>
                  <a:pt x="1467808" y="354040"/>
                </a:cubicBezTo>
                <a:cubicBezTo>
                  <a:pt x="1480960" y="262463"/>
                  <a:pt x="1509901" y="175780"/>
                  <a:pt x="1552022" y="96778"/>
                </a:cubicBezTo>
                <a:lnTo>
                  <a:pt x="1614656" y="0"/>
                </a:lnTo>
                <a:lnTo>
                  <a:pt x="1783031" y="0"/>
                </a:lnTo>
                <a:lnTo>
                  <a:pt x="1714803" y="76659"/>
                </a:lnTo>
                <a:cubicBezTo>
                  <a:pt x="1659536" y="153496"/>
                  <a:pt x="1620221" y="241952"/>
                  <a:pt x="1601295" y="337433"/>
                </a:cubicBezTo>
                <a:cubicBezTo>
                  <a:pt x="1784335" y="298404"/>
                  <a:pt x="1940676" y="191052"/>
                  <a:pt x="2040269" y="44350"/>
                </a:cubicBezTo>
                <a:lnTo>
                  <a:pt x="2062497" y="0"/>
                </a:lnTo>
                <a:lnTo>
                  <a:pt x="2211135" y="0"/>
                </a:lnTo>
                <a:lnTo>
                  <a:pt x="2159296" y="95636"/>
                </a:lnTo>
                <a:cubicBezTo>
                  <a:pt x="2035522" y="289169"/>
                  <a:pt x="1829330" y="428211"/>
                  <a:pt x="1587923" y="467856"/>
                </a:cubicBezTo>
                <a:lnTo>
                  <a:pt x="1587807" y="468995"/>
                </a:lnTo>
                <a:cubicBezTo>
                  <a:pt x="1582497" y="469998"/>
                  <a:pt x="1577168" y="470939"/>
                  <a:pt x="1571591" y="470523"/>
                </a:cubicBezTo>
                <a:cubicBezTo>
                  <a:pt x="1540419" y="476033"/>
                  <a:pt x="1508538" y="478991"/>
                  <a:pt x="1476164" y="479514"/>
                </a:cubicBezTo>
                <a:lnTo>
                  <a:pt x="1459046" y="481127"/>
                </a:lnTo>
                <a:lnTo>
                  <a:pt x="1459020" y="480636"/>
                </a:lnTo>
                <a:lnTo>
                  <a:pt x="1458521" y="480669"/>
                </a:lnTo>
                <a:cubicBezTo>
                  <a:pt x="1457955" y="476896"/>
                  <a:pt x="1457928" y="473110"/>
                  <a:pt x="1457928" y="469318"/>
                </a:cubicBezTo>
                <a:close/>
                <a:moveTo>
                  <a:pt x="1457928" y="2166144"/>
                </a:moveTo>
                <a:cubicBezTo>
                  <a:pt x="1457928" y="2160506"/>
                  <a:pt x="1457986" y="2154882"/>
                  <a:pt x="1459298" y="2149296"/>
                </a:cubicBezTo>
                <a:cubicBezTo>
                  <a:pt x="1459256" y="2118214"/>
                  <a:pt x="1461706" y="2087572"/>
                  <a:pt x="1466762" y="2057565"/>
                </a:cubicBezTo>
                <a:lnTo>
                  <a:pt x="1467303" y="2050928"/>
                </a:lnTo>
                <a:cubicBezTo>
                  <a:pt x="1467471" y="2050923"/>
                  <a:pt x="1467641" y="2050918"/>
                  <a:pt x="1467808" y="2050865"/>
                </a:cubicBezTo>
                <a:cubicBezTo>
                  <a:pt x="1518085" y="1700770"/>
                  <a:pt x="1799124" y="1422199"/>
                  <a:pt x="2157974" y="1363267"/>
                </a:cubicBezTo>
                <a:lnTo>
                  <a:pt x="2158091" y="1362128"/>
                </a:lnTo>
                <a:cubicBezTo>
                  <a:pt x="2163400" y="1361126"/>
                  <a:pt x="2168728" y="1360185"/>
                  <a:pt x="2174304" y="1360601"/>
                </a:cubicBezTo>
                <a:cubicBezTo>
                  <a:pt x="2205487" y="1355088"/>
                  <a:pt x="2237380" y="1352130"/>
                  <a:pt x="2269765" y="1351607"/>
                </a:cubicBezTo>
                <a:lnTo>
                  <a:pt x="2286853" y="1349997"/>
                </a:lnTo>
                <a:lnTo>
                  <a:pt x="2286879" y="1350487"/>
                </a:lnTo>
                <a:lnTo>
                  <a:pt x="2287377" y="1350455"/>
                </a:lnTo>
                <a:lnTo>
                  <a:pt x="2287971" y="1361805"/>
                </a:lnTo>
                <a:cubicBezTo>
                  <a:pt x="2287971" y="1367441"/>
                  <a:pt x="2287912" y="1373063"/>
                  <a:pt x="2286600" y="1378647"/>
                </a:cubicBezTo>
                <a:cubicBezTo>
                  <a:pt x="2286642" y="1409736"/>
                  <a:pt x="2284192" y="1440385"/>
                  <a:pt x="2279133" y="1470397"/>
                </a:cubicBezTo>
                <a:lnTo>
                  <a:pt x="2278595" y="1477021"/>
                </a:lnTo>
                <a:cubicBezTo>
                  <a:pt x="2278425" y="1477026"/>
                  <a:pt x="2278257" y="1477030"/>
                  <a:pt x="2278089" y="1477083"/>
                </a:cubicBezTo>
                <a:cubicBezTo>
                  <a:pt x="2227814" y="1827177"/>
                  <a:pt x="1946775" y="2105749"/>
                  <a:pt x="1587923" y="2164681"/>
                </a:cubicBezTo>
                <a:lnTo>
                  <a:pt x="1587807" y="2165820"/>
                </a:lnTo>
                <a:cubicBezTo>
                  <a:pt x="1582497" y="2166823"/>
                  <a:pt x="1577168" y="2167764"/>
                  <a:pt x="1571591" y="2167348"/>
                </a:cubicBezTo>
                <a:cubicBezTo>
                  <a:pt x="1540419" y="2172858"/>
                  <a:pt x="1508538" y="2175816"/>
                  <a:pt x="1476164" y="2176339"/>
                </a:cubicBezTo>
                <a:lnTo>
                  <a:pt x="1459046" y="2177952"/>
                </a:lnTo>
                <a:lnTo>
                  <a:pt x="1459020" y="2177461"/>
                </a:lnTo>
                <a:lnTo>
                  <a:pt x="1458521" y="2177494"/>
                </a:lnTo>
                <a:cubicBezTo>
                  <a:pt x="1457955" y="2173722"/>
                  <a:pt x="1457928" y="2169936"/>
                  <a:pt x="1457928" y="2166144"/>
                </a:cubicBezTo>
                <a:close/>
                <a:moveTo>
                  <a:pt x="1457928" y="3862969"/>
                </a:moveTo>
                <a:cubicBezTo>
                  <a:pt x="1457928" y="3857331"/>
                  <a:pt x="1457986" y="3851707"/>
                  <a:pt x="1459298" y="3846121"/>
                </a:cubicBezTo>
                <a:cubicBezTo>
                  <a:pt x="1459256" y="3815039"/>
                  <a:pt x="1461706" y="3784397"/>
                  <a:pt x="1466762" y="3754390"/>
                </a:cubicBezTo>
                <a:lnTo>
                  <a:pt x="1467303" y="3747753"/>
                </a:lnTo>
                <a:cubicBezTo>
                  <a:pt x="1467471" y="3747748"/>
                  <a:pt x="1467641" y="3747743"/>
                  <a:pt x="1467808" y="3747690"/>
                </a:cubicBezTo>
                <a:cubicBezTo>
                  <a:pt x="1518085" y="3397595"/>
                  <a:pt x="1799124" y="3119024"/>
                  <a:pt x="2157974" y="3060092"/>
                </a:cubicBezTo>
                <a:lnTo>
                  <a:pt x="2158091" y="3058953"/>
                </a:lnTo>
                <a:cubicBezTo>
                  <a:pt x="2163400" y="3057951"/>
                  <a:pt x="2168728" y="3057010"/>
                  <a:pt x="2174304" y="3057426"/>
                </a:cubicBezTo>
                <a:cubicBezTo>
                  <a:pt x="2205487" y="3051913"/>
                  <a:pt x="2237380" y="3048955"/>
                  <a:pt x="2269765" y="3048432"/>
                </a:cubicBezTo>
                <a:lnTo>
                  <a:pt x="2286853" y="3046822"/>
                </a:lnTo>
                <a:lnTo>
                  <a:pt x="2286879" y="3047312"/>
                </a:lnTo>
                <a:lnTo>
                  <a:pt x="2287377" y="3047280"/>
                </a:lnTo>
                <a:lnTo>
                  <a:pt x="2287971" y="3058630"/>
                </a:lnTo>
                <a:cubicBezTo>
                  <a:pt x="2287971" y="3064266"/>
                  <a:pt x="2287912" y="3069889"/>
                  <a:pt x="2286600" y="3075472"/>
                </a:cubicBezTo>
                <a:cubicBezTo>
                  <a:pt x="2286642" y="3106561"/>
                  <a:pt x="2284192" y="3137210"/>
                  <a:pt x="2279133" y="3167222"/>
                </a:cubicBezTo>
                <a:lnTo>
                  <a:pt x="2278595" y="3173846"/>
                </a:lnTo>
                <a:cubicBezTo>
                  <a:pt x="2278425" y="3173851"/>
                  <a:pt x="2278257" y="3173856"/>
                  <a:pt x="2278089" y="3173908"/>
                </a:cubicBezTo>
                <a:cubicBezTo>
                  <a:pt x="2227814" y="3524002"/>
                  <a:pt x="1946775" y="3802574"/>
                  <a:pt x="1587923" y="3861506"/>
                </a:cubicBezTo>
                <a:lnTo>
                  <a:pt x="1587807" y="3862645"/>
                </a:lnTo>
                <a:cubicBezTo>
                  <a:pt x="1582497" y="3863648"/>
                  <a:pt x="1577168" y="3864589"/>
                  <a:pt x="1571591" y="3864173"/>
                </a:cubicBezTo>
                <a:cubicBezTo>
                  <a:pt x="1540419" y="3869683"/>
                  <a:pt x="1508538" y="3872641"/>
                  <a:pt x="1476164" y="3873164"/>
                </a:cubicBezTo>
                <a:lnTo>
                  <a:pt x="1459046" y="3874777"/>
                </a:lnTo>
                <a:lnTo>
                  <a:pt x="1459020" y="3874286"/>
                </a:lnTo>
                <a:lnTo>
                  <a:pt x="1458521" y="3874319"/>
                </a:lnTo>
                <a:cubicBezTo>
                  <a:pt x="1457955" y="3870547"/>
                  <a:pt x="1457928" y="3866761"/>
                  <a:pt x="1457928" y="3862969"/>
                </a:cubicBezTo>
                <a:close/>
                <a:moveTo>
                  <a:pt x="750739" y="1181049"/>
                </a:moveTo>
                <a:cubicBezTo>
                  <a:pt x="1025929" y="1121906"/>
                  <a:pt x="1240772" y="907109"/>
                  <a:pt x="1294048" y="636203"/>
                </a:cubicBezTo>
                <a:cubicBezTo>
                  <a:pt x="1018858" y="695346"/>
                  <a:pt x="804014" y="910143"/>
                  <a:pt x="750739" y="1181049"/>
                </a:cubicBezTo>
                <a:close/>
                <a:moveTo>
                  <a:pt x="750739" y="1493690"/>
                </a:moveTo>
                <a:cubicBezTo>
                  <a:pt x="804015" y="1762469"/>
                  <a:pt x="1018858" y="1975579"/>
                  <a:pt x="1294048" y="2034258"/>
                </a:cubicBezTo>
                <a:cubicBezTo>
                  <a:pt x="1240773" y="1765479"/>
                  <a:pt x="1025929" y="1552369"/>
                  <a:pt x="750739" y="1493690"/>
                </a:cubicBezTo>
                <a:close/>
                <a:moveTo>
                  <a:pt x="750739" y="2877874"/>
                </a:moveTo>
                <a:cubicBezTo>
                  <a:pt x="1025929" y="2818731"/>
                  <a:pt x="1240772" y="2603934"/>
                  <a:pt x="1294048" y="2333028"/>
                </a:cubicBezTo>
                <a:cubicBezTo>
                  <a:pt x="1018858" y="2392171"/>
                  <a:pt x="804014" y="2606968"/>
                  <a:pt x="750739" y="2877874"/>
                </a:cubicBezTo>
                <a:close/>
                <a:moveTo>
                  <a:pt x="750739" y="3190516"/>
                </a:moveTo>
                <a:cubicBezTo>
                  <a:pt x="804015" y="3459294"/>
                  <a:pt x="1018858" y="3672404"/>
                  <a:pt x="1294048" y="3731083"/>
                </a:cubicBezTo>
                <a:cubicBezTo>
                  <a:pt x="1240773" y="3462304"/>
                  <a:pt x="1025929" y="3249194"/>
                  <a:pt x="750739" y="3190516"/>
                </a:cubicBezTo>
                <a:close/>
                <a:moveTo>
                  <a:pt x="718720" y="4305008"/>
                </a:moveTo>
                <a:lnTo>
                  <a:pt x="747165" y="4255797"/>
                </a:lnTo>
                <a:cubicBezTo>
                  <a:pt x="872402" y="4070062"/>
                  <a:pt x="1073359" y="3937139"/>
                  <a:pt x="1307418" y="3898397"/>
                </a:cubicBezTo>
                <a:lnTo>
                  <a:pt x="1307535" y="3897249"/>
                </a:lnTo>
                <a:cubicBezTo>
                  <a:pt x="1312844" y="3896239"/>
                  <a:pt x="1318172" y="3895291"/>
                  <a:pt x="1323748" y="3895710"/>
                </a:cubicBezTo>
                <a:cubicBezTo>
                  <a:pt x="1354931" y="3890153"/>
                  <a:pt x="1386824" y="3887172"/>
                  <a:pt x="1419209" y="3886645"/>
                </a:cubicBezTo>
                <a:lnTo>
                  <a:pt x="1436297" y="3885022"/>
                </a:lnTo>
                <a:lnTo>
                  <a:pt x="1436323" y="3885516"/>
                </a:lnTo>
                <a:lnTo>
                  <a:pt x="1436821" y="3885483"/>
                </a:lnTo>
                <a:lnTo>
                  <a:pt x="1437415" y="3896923"/>
                </a:lnTo>
                <a:cubicBezTo>
                  <a:pt x="1437415" y="3902604"/>
                  <a:pt x="1437356" y="3908271"/>
                  <a:pt x="1436044" y="3913899"/>
                </a:cubicBezTo>
                <a:cubicBezTo>
                  <a:pt x="1436086" y="3945234"/>
                  <a:pt x="1433636" y="3976125"/>
                  <a:pt x="1428577" y="4006375"/>
                </a:cubicBezTo>
                <a:lnTo>
                  <a:pt x="1428039" y="4013051"/>
                </a:lnTo>
                <a:cubicBezTo>
                  <a:pt x="1427869" y="4013056"/>
                  <a:pt x="1427701" y="4013061"/>
                  <a:pt x="1427533" y="4013114"/>
                </a:cubicBezTo>
                <a:cubicBezTo>
                  <a:pt x="1415351" y="4098618"/>
                  <a:pt x="1389619" y="4179889"/>
                  <a:pt x="1352416" y="4254710"/>
                </a:cubicBezTo>
                <a:lnTo>
                  <a:pt x="1322295" y="4305008"/>
                </a:lnTo>
                <a:lnTo>
                  <a:pt x="1168185" y="4305008"/>
                </a:lnTo>
                <a:lnTo>
                  <a:pt x="1194867" y="4271827"/>
                </a:lnTo>
                <a:cubicBezTo>
                  <a:pt x="1242622" y="4199373"/>
                  <a:pt x="1276801" y="4117553"/>
                  <a:pt x="1294048" y="4029853"/>
                </a:cubicBezTo>
                <a:cubicBezTo>
                  <a:pt x="1147796" y="4061285"/>
                  <a:pt x="1018589" y="4136681"/>
                  <a:pt x="921894" y="4241205"/>
                </a:cubicBezTo>
                <a:lnTo>
                  <a:pt x="869771" y="4305008"/>
                </a:lnTo>
                <a:close/>
                <a:moveTo>
                  <a:pt x="684209" y="0"/>
                </a:moveTo>
                <a:lnTo>
                  <a:pt x="832847" y="0"/>
                </a:lnTo>
                <a:lnTo>
                  <a:pt x="855075" y="44350"/>
                </a:lnTo>
                <a:cubicBezTo>
                  <a:pt x="954668" y="191053"/>
                  <a:pt x="1111009" y="298404"/>
                  <a:pt x="1294048" y="337433"/>
                </a:cubicBezTo>
                <a:cubicBezTo>
                  <a:pt x="1275123" y="241952"/>
                  <a:pt x="1235808" y="153496"/>
                  <a:pt x="1180541" y="76659"/>
                </a:cubicBezTo>
                <a:lnTo>
                  <a:pt x="1112313" y="0"/>
                </a:lnTo>
                <a:lnTo>
                  <a:pt x="1280688" y="0"/>
                </a:lnTo>
                <a:lnTo>
                  <a:pt x="1343322" y="96778"/>
                </a:lnTo>
                <a:cubicBezTo>
                  <a:pt x="1385443" y="175780"/>
                  <a:pt x="1414383" y="262463"/>
                  <a:pt x="1427534" y="354040"/>
                </a:cubicBezTo>
                <a:cubicBezTo>
                  <a:pt x="1427702" y="354093"/>
                  <a:pt x="1427871" y="354098"/>
                  <a:pt x="1428040" y="354102"/>
                </a:cubicBezTo>
                <a:lnTo>
                  <a:pt x="1428580" y="360740"/>
                </a:lnTo>
                <a:cubicBezTo>
                  <a:pt x="1433637" y="390746"/>
                  <a:pt x="1436086" y="421389"/>
                  <a:pt x="1436044" y="452471"/>
                </a:cubicBezTo>
                <a:cubicBezTo>
                  <a:pt x="1437356" y="458057"/>
                  <a:pt x="1437415" y="463681"/>
                  <a:pt x="1437415" y="469318"/>
                </a:cubicBezTo>
                <a:cubicBezTo>
                  <a:pt x="1437415" y="473111"/>
                  <a:pt x="1437388" y="476896"/>
                  <a:pt x="1436822" y="480669"/>
                </a:cubicBezTo>
                <a:lnTo>
                  <a:pt x="1436323" y="480636"/>
                </a:lnTo>
                <a:lnTo>
                  <a:pt x="1436297" y="481127"/>
                </a:lnTo>
                <a:lnTo>
                  <a:pt x="1419178" y="479514"/>
                </a:lnTo>
                <a:cubicBezTo>
                  <a:pt x="1386804" y="478991"/>
                  <a:pt x="1354924" y="476033"/>
                  <a:pt x="1323752" y="470523"/>
                </a:cubicBezTo>
                <a:cubicBezTo>
                  <a:pt x="1318175" y="470939"/>
                  <a:pt x="1312846" y="469998"/>
                  <a:pt x="1307535" y="468995"/>
                </a:cubicBezTo>
                <a:lnTo>
                  <a:pt x="1307419" y="467856"/>
                </a:lnTo>
                <a:cubicBezTo>
                  <a:pt x="1066014" y="428211"/>
                  <a:pt x="859822" y="289169"/>
                  <a:pt x="736048" y="95636"/>
                </a:cubicBezTo>
                <a:close/>
                <a:moveTo>
                  <a:pt x="607372" y="1313979"/>
                </a:moveTo>
                <a:cubicBezTo>
                  <a:pt x="607372" y="1308297"/>
                  <a:pt x="607430" y="1302628"/>
                  <a:pt x="608742" y="1296998"/>
                </a:cubicBezTo>
                <a:cubicBezTo>
                  <a:pt x="608700" y="1265670"/>
                  <a:pt x="611150" y="1234785"/>
                  <a:pt x="616206" y="1204541"/>
                </a:cubicBezTo>
                <a:lnTo>
                  <a:pt x="616747" y="1197851"/>
                </a:lnTo>
                <a:cubicBezTo>
                  <a:pt x="616915" y="1197846"/>
                  <a:pt x="617085" y="1197841"/>
                  <a:pt x="617252" y="1197788"/>
                </a:cubicBezTo>
                <a:cubicBezTo>
                  <a:pt x="667529" y="844922"/>
                  <a:pt x="948568" y="564145"/>
                  <a:pt x="1307418" y="504747"/>
                </a:cubicBezTo>
                <a:lnTo>
                  <a:pt x="1307535" y="503599"/>
                </a:lnTo>
                <a:cubicBezTo>
                  <a:pt x="1312844" y="502589"/>
                  <a:pt x="1318172" y="501641"/>
                  <a:pt x="1323748" y="502060"/>
                </a:cubicBezTo>
                <a:cubicBezTo>
                  <a:pt x="1354931" y="496503"/>
                  <a:pt x="1386824" y="493522"/>
                  <a:pt x="1419209" y="492995"/>
                </a:cubicBezTo>
                <a:lnTo>
                  <a:pt x="1436297" y="491372"/>
                </a:lnTo>
                <a:lnTo>
                  <a:pt x="1436323" y="491866"/>
                </a:lnTo>
                <a:lnTo>
                  <a:pt x="1436821" y="491833"/>
                </a:lnTo>
                <a:lnTo>
                  <a:pt x="1437415" y="503273"/>
                </a:lnTo>
                <a:cubicBezTo>
                  <a:pt x="1437415" y="508954"/>
                  <a:pt x="1437356" y="514621"/>
                  <a:pt x="1436044" y="520249"/>
                </a:cubicBezTo>
                <a:cubicBezTo>
                  <a:pt x="1436086" y="551584"/>
                  <a:pt x="1433636" y="582475"/>
                  <a:pt x="1428577" y="612725"/>
                </a:cubicBezTo>
                <a:lnTo>
                  <a:pt x="1428039" y="619401"/>
                </a:lnTo>
                <a:cubicBezTo>
                  <a:pt x="1427869" y="619406"/>
                  <a:pt x="1427701" y="619411"/>
                  <a:pt x="1427533" y="619464"/>
                </a:cubicBezTo>
                <a:cubicBezTo>
                  <a:pt x="1377258" y="972329"/>
                  <a:pt x="1096219" y="1253106"/>
                  <a:pt x="737367" y="1312505"/>
                </a:cubicBezTo>
                <a:lnTo>
                  <a:pt x="737251" y="1313653"/>
                </a:lnTo>
                <a:cubicBezTo>
                  <a:pt x="731941" y="1314664"/>
                  <a:pt x="726612" y="1315612"/>
                  <a:pt x="721035" y="1315193"/>
                </a:cubicBezTo>
                <a:cubicBezTo>
                  <a:pt x="689863" y="1320747"/>
                  <a:pt x="657982" y="1323728"/>
                  <a:pt x="625608" y="1324255"/>
                </a:cubicBezTo>
                <a:lnTo>
                  <a:pt x="608490" y="1325881"/>
                </a:lnTo>
                <a:lnTo>
                  <a:pt x="608464" y="1325386"/>
                </a:lnTo>
                <a:lnTo>
                  <a:pt x="607965" y="1325419"/>
                </a:lnTo>
                <a:cubicBezTo>
                  <a:pt x="607399" y="1321617"/>
                  <a:pt x="607372" y="1317801"/>
                  <a:pt x="607372" y="1313979"/>
                </a:cubicBezTo>
                <a:close/>
                <a:moveTo>
                  <a:pt x="607372" y="1361805"/>
                </a:moveTo>
                <a:lnTo>
                  <a:pt x="607966" y="1350455"/>
                </a:lnTo>
                <a:lnTo>
                  <a:pt x="608464" y="1350487"/>
                </a:lnTo>
                <a:lnTo>
                  <a:pt x="608490" y="1349997"/>
                </a:lnTo>
                <a:lnTo>
                  <a:pt x="625577" y="1351607"/>
                </a:lnTo>
                <a:cubicBezTo>
                  <a:pt x="657963" y="1352130"/>
                  <a:pt x="689855" y="1355088"/>
                  <a:pt x="721039" y="1360601"/>
                </a:cubicBezTo>
                <a:cubicBezTo>
                  <a:pt x="726615" y="1360185"/>
                  <a:pt x="731943" y="1361126"/>
                  <a:pt x="737251" y="1362128"/>
                </a:cubicBezTo>
                <a:lnTo>
                  <a:pt x="737368" y="1363267"/>
                </a:lnTo>
                <a:cubicBezTo>
                  <a:pt x="1096219" y="1422199"/>
                  <a:pt x="1377258" y="1700770"/>
                  <a:pt x="1427534" y="2050865"/>
                </a:cubicBezTo>
                <a:cubicBezTo>
                  <a:pt x="1427702" y="2050918"/>
                  <a:pt x="1427871" y="2050923"/>
                  <a:pt x="1428040" y="2050928"/>
                </a:cubicBezTo>
                <a:lnTo>
                  <a:pt x="1428580" y="2057565"/>
                </a:lnTo>
                <a:cubicBezTo>
                  <a:pt x="1433637" y="2087572"/>
                  <a:pt x="1436086" y="2118214"/>
                  <a:pt x="1436044" y="2149296"/>
                </a:cubicBezTo>
                <a:cubicBezTo>
                  <a:pt x="1437356" y="2154882"/>
                  <a:pt x="1437415" y="2160506"/>
                  <a:pt x="1437415" y="2166144"/>
                </a:cubicBezTo>
                <a:cubicBezTo>
                  <a:pt x="1437415" y="2169936"/>
                  <a:pt x="1437388" y="2173722"/>
                  <a:pt x="1436822" y="2177494"/>
                </a:cubicBezTo>
                <a:lnTo>
                  <a:pt x="1436323" y="2177461"/>
                </a:lnTo>
                <a:lnTo>
                  <a:pt x="1436297" y="2177952"/>
                </a:lnTo>
                <a:lnTo>
                  <a:pt x="1419178" y="2176339"/>
                </a:lnTo>
                <a:cubicBezTo>
                  <a:pt x="1386804" y="2175816"/>
                  <a:pt x="1354924" y="2172858"/>
                  <a:pt x="1323752" y="2167348"/>
                </a:cubicBezTo>
                <a:cubicBezTo>
                  <a:pt x="1318175" y="2167764"/>
                  <a:pt x="1312846" y="2166823"/>
                  <a:pt x="1307535" y="2165820"/>
                </a:cubicBezTo>
                <a:lnTo>
                  <a:pt x="1307419" y="2164681"/>
                </a:lnTo>
                <a:cubicBezTo>
                  <a:pt x="948568" y="2105749"/>
                  <a:pt x="667529" y="1827177"/>
                  <a:pt x="617253" y="1477083"/>
                </a:cubicBezTo>
                <a:cubicBezTo>
                  <a:pt x="617086" y="1477030"/>
                  <a:pt x="616917" y="1477026"/>
                  <a:pt x="616748" y="1477021"/>
                </a:cubicBezTo>
                <a:lnTo>
                  <a:pt x="616209" y="1470397"/>
                </a:lnTo>
                <a:cubicBezTo>
                  <a:pt x="611151" y="1440385"/>
                  <a:pt x="608700" y="1409736"/>
                  <a:pt x="608742" y="1378647"/>
                </a:cubicBezTo>
                <a:cubicBezTo>
                  <a:pt x="607430" y="1373063"/>
                  <a:pt x="607372" y="1367441"/>
                  <a:pt x="607372" y="1361805"/>
                </a:cubicBezTo>
                <a:close/>
                <a:moveTo>
                  <a:pt x="607372" y="3010804"/>
                </a:moveTo>
                <a:cubicBezTo>
                  <a:pt x="607372" y="3005122"/>
                  <a:pt x="607430" y="2999453"/>
                  <a:pt x="608742" y="2993823"/>
                </a:cubicBezTo>
                <a:cubicBezTo>
                  <a:pt x="608700" y="2962495"/>
                  <a:pt x="611150" y="2931610"/>
                  <a:pt x="616206" y="2901366"/>
                </a:cubicBezTo>
                <a:lnTo>
                  <a:pt x="616747" y="2894676"/>
                </a:lnTo>
                <a:cubicBezTo>
                  <a:pt x="616915" y="2894671"/>
                  <a:pt x="617085" y="2894666"/>
                  <a:pt x="617252" y="2894613"/>
                </a:cubicBezTo>
                <a:cubicBezTo>
                  <a:pt x="667529" y="2541747"/>
                  <a:pt x="948568" y="2260970"/>
                  <a:pt x="1307418" y="2201572"/>
                </a:cubicBezTo>
                <a:lnTo>
                  <a:pt x="1307535" y="2200424"/>
                </a:lnTo>
                <a:cubicBezTo>
                  <a:pt x="1312844" y="2199414"/>
                  <a:pt x="1318172" y="2198466"/>
                  <a:pt x="1323748" y="2198885"/>
                </a:cubicBezTo>
                <a:cubicBezTo>
                  <a:pt x="1354931" y="2193328"/>
                  <a:pt x="1386824" y="2190347"/>
                  <a:pt x="1419209" y="2189820"/>
                </a:cubicBezTo>
                <a:lnTo>
                  <a:pt x="1436297" y="2188197"/>
                </a:lnTo>
                <a:lnTo>
                  <a:pt x="1436323" y="2188691"/>
                </a:lnTo>
                <a:lnTo>
                  <a:pt x="1436821" y="2188658"/>
                </a:lnTo>
                <a:lnTo>
                  <a:pt x="1437415" y="2200098"/>
                </a:lnTo>
                <a:cubicBezTo>
                  <a:pt x="1437415" y="2205779"/>
                  <a:pt x="1437356" y="2211446"/>
                  <a:pt x="1436044" y="2217074"/>
                </a:cubicBezTo>
                <a:cubicBezTo>
                  <a:pt x="1436086" y="2248409"/>
                  <a:pt x="1433636" y="2279300"/>
                  <a:pt x="1428577" y="2309550"/>
                </a:cubicBezTo>
                <a:lnTo>
                  <a:pt x="1428039" y="2316226"/>
                </a:lnTo>
                <a:cubicBezTo>
                  <a:pt x="1427869" y="2316231"/>
                  <a:pt x="1427701" y="2316236"/>
                  <a:pt x="1427533" y="2316289"/>
                </a:cubicBezTo>
                <a:cubicBezTo>
                  <a:pt x="1377258" y="2669154"/>
                  <a:pt x="1096219" y="2949931"/>
                  <a:pt x="737367" y="3009330"/>
                </a:cubicBezTo>
                <a:lnTo>
                  <a:pt x="737251" y="3010478"/>
                </a:lnTo>
                <a:cubicBezTo>
                  <a:pt x="731941" y="3011489"/>
                  <a:pt x="726612" y="3012437"/>
                  <a:pt x="721035" y="3012018"/>
                </a:cubicBezTo>
                <a:cubicBezTo>
                  <a:pt x="689863" y="3017572"/>
                  <a:pt x="657982" y="3020553"/>
                  <a:pt x="625608" y="3021080"/>
                </a:cubicBezTo>
                <a:lnTo>
                  <a:pt x="608490" y="3022706"/>
                </a:lnTo>
                <a:lnTo>
                  <a:pt x="608464" y="3022211"/>
                </a:lnTo>
                <a:lnTo>
                  <a:pt x="607965" y="3022244"/>
                </a:lnTo>
                <a:cubicBezTo>
                  <a:pt x="607399" y="3018442"/>
                  <a:pt x="607372" y="3014626"/>
                  <a:pt x="607372" y="3010804"/>
                </a:cubicBezTo>
                <a:close/>
                <a:moveTo>
                  <a:pt x="607372" y="3058630"/>
                </a:moveTo>
                <a:lnTo>
                  <a:pt x="607966" y="3047280"/>
                </a:lnTo>
                <a:lnTo>
                  <a:pt x="608464" y="3047312"/>
                </a:lnTo>
                <a:lnTo>
                  <a:pt x="608490" y="3046822"/>
                </a:lnTo>
                <a:lnTo>
                  <a:pt x="625577" y="3048432"/>
                </a:lnTo>
                <a:cubicBezTo>
                  <a:pt x="657963" y="3048955"/>
                  <a:pt x="689855" y="3051913"/>
                  <a:pt x="721039" y="3057426"/>
                </a:cubicBezTo>
                <a:cubicBezTo>
                  <a:pt x="726615" y="3057010"/>
                  <a:pt x="731943" y="3057951"/>
                  <a:pt x="737251" y="3058953"/>
                </a:cubicBezTo>
                <a:lnTo>
                  <a:pt x="737368" y="3060092"/>
                </a:lnTo>
                <a:cubicBezTo>
                  <a:pt x="1096219" y="3119024"/>
                  <a:pt x="1377258" y="3397595"/>
                  <a:pt x="1427534" y="3747690"/>
                </a:cubicBezTo>
                <a:cubicBezTo>
                  <a:pt x="1427702" y="3747743"/>
                  <a:pt x="1427871" y="3747748"/>
                  <a:pt x="1428040" y="3747753"/>
                </a:cubicBezTo>
                <a:lnTo>
                  <a:pt x="1428580" y="3754390"/>
                </a:lnTo>
                <a:cubicBezTo>
                  <a:pt x="1433637" y="3784397"/>
                  <a:pt x="1436086" y="3815039"/>
                  <a:pt x="1436044" y="3846121"/>
                </a:cubicBezTo>
                <a:cubicBezTo>
                  <a:pt x="1437356" y="3851707"/>
                  <a:pt x="1437415" y="3857331"/>
                  <a:pt x="1437415" y="3862969"/>
                </a:cubicBezTo>
                <a:cubicBezTo>
                  <a:pt x="1437415" y="3866761"/>
                  <a:pt x="1437388" y="3870547"/>
                  <a:pt x="1436822" y="3874319"/>
                </a:cubicBezTo>
                <a:lnTo>
                  <a:pt x="1436323" y="3874286"/>
                </a:lnTo>
                <a:lnTo>
                  <a:pt x="1436297" y="3874777"/>
                </a:lnTo>
                <a:lnTo>
                  <a:pt x="1419178" y="3873164"/>
                </a:lnTo>
                <a:cubicBezTo>
                  <a:pt x="1386804" y="3872641"/>
                  <a:pt x="1354924" y="3869683"/>
                  <a:pt x="1323752" y="3864173"/>
                </a:cubicBezTo>
                <a:cubicBezTo>
                  <a:pt x="1318175" y="3864589"/>
                  <a:pt x="1312846" y="3863648"/>
                  <a:pt x="1307535" y="3862645"/>
                </a:cubicBezTo>
                <a:lnTo>
                  <a:pt x="1307419" y="3861506"/>
                </a:lnTo>
                <a:cubicBezTo>
                  <a:pt x="948568" y="3802574"/>
                  <a:pt x="667529" y="3524002"/>
                  <a:pt x="617253" y="3173908"/>
                </a:cubicBezTo>
                <a:cubicBezTo>
                  <a:pt x="617086" y="3173856"/>
                  <a:pt x="616917" y="3173851"/>
                  <a:pt x="616748" y="3173846"/>
                </a:cubicBezTo>
                <a:lnTo>
                  <a:pt x="616209" y="3167222"/>
                </a:lnTo>
                <a:cubicBezTo>
                  <a:pt x="611151" y="3137210"/>
                  <a:pt x="608700" y="3106561"/>
                  <a:pt x="608742" y="3075472"/>
                </a:cubicBezTo>
                <a:cubicBezTo>
                  <a:pt x="607430" y="3069889"/>
                  <a:pt x="607372" y="3064266"/>
                  <a:pt x="607372" y="3058630"/>
                </a:cubicBezTo>
                <a:close/>
                <a:moveTo>
                  <a:pt x="0" y="116373"/>
                </a:moveTo>
                <a:lnTo>
                  <a:pt x="0" y="0"/>
                </a:lnTo>
                <a:lnTo>
                  <a:pt x="90880" y="0"/>
                </a:lnTo>
                <a:lnTo>
                  <a:pt x="22652" y="76659"/>
                </a:lnTo>
                <a:close/>
                <a:moveTo>
                  <a:pt x="0" y="443121"/>
                </a:moveTo>
                <a:lnTo>
                  <a:pt x="0" y="311637"/>
                </a:lnTo>
                <a:lnTo>
                  <a:pt x="82171" y="276703"/>
                </a:lnTo>
                <a:cubicBezTo>
                  <a:pt x="190106" y="222464"/>
                  <a:pt x="281723" y="142152"/>
                  <a:pt x="348118" y="44350"/>
                </a:cubicBezTo>
                <a:lnTo>
                  <a:pt x="370347" y="0"/>
                </a:lnTo>
                <a:lnTo>
                  <a:pt x="518984" y="0"/>
                </a:lnTo>
                <a:lnTo>
                  <a:pt x="467145" y="95636"/>
                </a:lnTo>
                <a:cubicBezTo>
                  <a:pt x="364000" y="256913"/>
                  <a:pt x="203621" y="380350"/>
                  <a:pt x="13323" y="439959"/>
                </a:cubicBezTo>
                <a:close/>
                <a:moveTo>
                  <a:pt x="0" y="1070142"/>
                </a:moveTo>
                <a:lnTo>
                  <a:pt x="0" y="862064"/>
                </a:lnTo>
                <a:lnTo>
                  <a:pt x="31905" y="912052"/>
                </a:lnTo>
                <a:cubicBezTo>
                  <a:pt x="132041" y="1046318"/>
                  <a:pt x="280461" y="1144085"/>
                  <a:pt x="452455" y="1181049"/>
                </a:cubicBezTo>
                <a:cubicBezTo>
                  <a:pt x="405840" y="944006"/>
                  <a:pt x="235523" y="749922"/>
                  <a:pt x="9316" y="665484"/>
                </a:cubicBezTo>
                <a:lnTo>
                  <a:pt x="0" y="662760"/>
                </a:lnTo>
                <a:lnTo>
                  <a:pt x="0" y="530567"/>
                </a:lnTo>
                <a:lnTo>
                  <a:pt x="26399" y="537107"/>
                </a:lnTo>
                <a:cubicBezTo>
                  <a:pt x="321280" y="635466"/>
                  <a:pt x="541950" y="889030"/>
                  <a:pt x="585941" y="1197788"/>
                </a:cubicBezTo>
                <a:cubicBezTo>
                  <a:pt x="586109" y="1197841"/>
                  <a:pt x="586278" y="1197846"/>
                  <a:pt x="586447" y="1197851"/>
                </a:cubicBezTo>
                <a:lnTo>
                  <a:pt x="586987" y="1204541"/>
                </a:lnTo>
                <a:cubicBezTo>
                  <a:pt x="592044" y="1234785"/>
                  <a:pt x="594493" y="1265670"/>
                  <a:pt x="594451" y="1296998"/>
                </a:cubicBezTo>
                <a:cubicBezTo>
                  <a:pt x="595763" y="1302628"/>
                  <a:pt x="595822" y="1308297"/>
                  <a:pt x="595822" y="1313979"/>
                </a:cubicBezTo>
                <a:cubicBezTo>
                  <a:pt x="595822" y="1317801"/>
                  <a:pt x="595795" y="1321617"/>
                  <a:pt x="595229" y="1325419"/>
                </a:cubicBezTo>
                <a:lnTo>
                  <a:pt x="594730" y="1325386"/>
                </a:lnTo>
                <a:lnTo>
                  <a:pt x="594704" y="1325881"/>
                </a:lnTo>
                <a:lnTo>
                  <a:pt x="577585" y="1324255"/>
                </a:lnTo>
                <a:cubicBezTo>
                  <a:pt x="545211" y="1323728"/>
                  <a:pt x="513331" y="1320747"/>
                  <a:pt x="482159" y="1315193"/>
                </a:cubicBezTo>
                <a:cubicBezTo>
                  <a:pt x="476582" y="1315612"/>
                  <a:pt x="471253" y="1314664"/>
                  <a:pt x="465942" y="1313653"/>
                </a:cubicBezTo>
                <a:lnTo>
                  <a:pt x="465826" y="1312505"/>
                </a:lnTo>
                <a:cubicBezTo>
                  <a:pt x="286401" y="1282806"/>
                  <a:pt x="126428" y="1197762"/>
                  <a:pt x="5028" y="1076034"/>
                </a:cubicBezTo>
                <a:close/>
                <a:moveTo>
                  <a:pt x="0" y="2139063"/>
                </a:moveTo>
                <a:lnTo>
                  <a:pt x="0" y="2007909"/>
                </a:lnTo>
                <a:lnTo>
                  <a:pt x="9314" y="2005207"/>
                </a:lnTo>
                <a:cubicBezTo>
                  <a:pt x="235521" y="1921432"/>
                  <a:pt x="405837" y="1728872"/>
                  <a:pt x="452453" y="1493690"/>
                </a:cubicBezTo>
                <a:cubicBezTo>
                  <a:pt x="280459" y="1530364"/>
                  <a:pt x="132038" y="1627363"/>
                  <a:pt x="31903" y="1760575"/>
                </a:cubicBezTo>
                <a:lnTo>
                  <a:pt x="0" y="1810167"/>
                </a:lnTo>
                <a:lnTo>
                  <a:pt x="0" y="1603724"/>
                </a:lnTo>
                <a:lnTo>
                  <a:pt x="5025" y="1597880"/>
                </a:lnTo>
                <a:cubicBezTo>
                  <a:pt x="126426" y="1477109"/>
                  <a:pt x="286398" y="1392733"/>
                  <a:pt x="465823" y="1363267"/>
                </a:cubicBezTo>
                <a:lnTo>
                  <a:pt x="465940" y="1362128"/>
                </a:lnTo>
                <a:cubicBezTo>
                  <a:pt x="471249" y="1361126"/>
                  <a:pt x="476577" y="1360185"/>
                  <a:pt x="482153" y="1360601"/>
                </a:cubicBezTo>
                <a:cubicBezTo>
                  <a:pt x="513336" y="1355088"/>
                  <a:pt x="545229" y="1352130"/>
                  <a:pt x="577614" y="1351607"/>
                </a:cubicBezTo>
                <a:lnTo>
                  <a:pt x="594702" y="1349997"/>
                </a:lnTo>
                <a:lnTo>
                  <a:pt x="594728" y="1350487"/>
                </a:lnTo>
                <a:lnTo>
                  <a:pt x="595226" y="1350455"/>
                </a:lnTo>
                <a:lnTo>
                  <a:pt x="595820" y="1361805"/>
                </a:lnTo>
                <a:cubicBezTo>
                  <a:pt x="595820" y="1367441"/>
                  <a:pt x="595761" y="1373063"/>
                  <a:pt x="594449" y="1378647"/>
                </a:cubicBezTo>
                <a:cubicBezTo>
                  <a:pt x="594491" y="1409736"/>
                  <a:pt x="592041" y="1440385"/>
                  <a:pt x="586982" y="1470397"/>
                </a:cubicBezTo>
                <a:lnTo>
                  <a:pt x="586444" y="1477021"/>
                </a:lnTo>
                <a:cubicBezTo>
                  <a:pt x="586274" y="1477026"/>
                  <a:pt x="586106" y="1477030"/>
                  <a:pt x="585938" y="1477083"/>
                </a:cubicBezTo>
                <a:cubicBezTo>
                  <a:pt x="541948" y="1783415"/>
                  <a:pt x="321278" y="2034989"/>
                  <a:pt x="26396" y="2132575"/>
                </a:cubicBezTo>
                <a:close/>
                <a:moveTo>
                  <a:pt x="0" y="2766967"/>
                </a:moveTo>
                <a:lnTo>
                  <a:pt x="0" y="2558889"/>
                </a:lnTo>
                <a:lnTo>
                  <a:pt x="31905" y="2608877"/>
                </a:lnTo>
                <a:cubicBezTo>
                  <a:pt x="132041" y="2743143"/>
                  <a:pt x="280461" y="2840910"/>
                  <a:pt x="452455" y="2877874"/>
                </a:cubicBezTo>
                <a:cubicBezTo>
                  <a:pt x="405840" y="2640831"/>
                  <a:pt x="235523" y="2446747"/>
                  <a:pt x="9316" y="2362309"/>
                </a:cubicBezTo>
                <a:lnTo>
                  <a:pt x="0" y="2359585"/>
                </a:lnTo>
                <a:lnTo>
                  <a:pt x="0" y="2227392"/>
                </a:lnTo>
                <a:lnTo>
                  <a:pt x="26399" y="2233932"/>
                </a:lnTo>
                <a:cubicBezTo>
                  <a:pt x="321280" y="2332291"/>
                  <a:pt x="541950" y="2585855"/>
                  <a:pt x="585941" y="2894613"/>
                </a:cubicBezTo>
                <a:cubicBezTo>
                  <a:pt x="586109" y="2894666"/>
                  <a:pt x="586278" y="2894671"/>
                  <a:pt x="586447" y="2894676"/>
                </a:cubicBezTo>
                <a:lnTo>
                  <a:pt x="586987" y="2901366"/>
                </a:lnTo>
                <a:cubicBezTo>
                  <a:pt x="592044" y="2931610"/>
                  <a:pt x="594493" y="2962495"/>
                  <a:pt x="594451" y="2993823"/>
                </a:cubicBezTo>
                <a:cubicBezTo>
                  <a:pt x="595763" y="2999453"/>
                  <a:pt x="595822" y="3005122"/>
                  <a:pt x="595822" y="3010804"/>
                </a:cubicBezTo>
                <a:cubicBezTo>
                  <a:pt x="595822" y="3014626"/>
                  <a:pt x="595795" y="3018442"/>
                  <a:pt x="595229" y="3022244"/>
                </a:cubicBezTo>
                <a:lnTo>
                  <a:pt x="594730" y="3022211"/>
                </a:lnTo>
                <a:lnTo>
                  <a:pt x="594704" y="3022706"/>
                </a:lnTo>
                <a:lnTo>
                  <a:pt x="577585" y="3021080"/>
                </a:lnTo>
                <a:cubicBezTo>
                  <a:pt x="545211" y="3020553"/>
                  <a:pt x="513331" y="3017572"/>
                  <a:pt x="482159" y="3012018"/>
                </a:cubicBezTo>
                <a:cubicBezTo>
                  <a:pt x="476582" y="3012437"/>
                  <a:pt x="471253" y="3011489"/>
                  <a:pt x="465942" y="3010478"/>
                </a:cubicBezTo>
                <a:lnTo>
                  <a:pt x="465826" y="3009330"/>
                </a:lnTo>
                <a:cubicBezTo>
                  <a:pt x="286401" y="2979630"/>
                  <a:pt x="126428" y="2894586"/>
                  <a:pt x="5028" y="2772859"/>
                </a:cubicBezTo>
                <a:close/>
                <a:moveTo>
                  <a:pt x="0" y="3835888"/>
                </a:moveTo>
                <a:lnTo>
                  <a:pt x="0" y="3704734"/>
                </a:lnTo>
                <a:lnTo>
                  <a:pt x="9314" y="3702032"/>
                </a:lnTo>
                <a:cubicBezTo>
                  <a:pt x="235521" y="3618257"/>
                  <a:pt x="405837" y="3425697"/>
                  <a:pt x="452453" y="3190516"/>
                </a:cubicBezTo>
                <a:cubicBezTo>
                  <a:pt x="280459" y="3227190"/>
                  <a:pt x="132038" y="3324188"/>
                  <a:pt x="31903" y="3457400"/>
                </a:cubicBezTo>
                <a:lnTo>
                  <a:pt x="0" y="3506992"/>
                </a:lnTo>
                <a:lnTo>
                  <a:pt x="0" y="3300549"/>
                </a:lnTo>
                <a:lnTo>
                  <a:pt x="5025" y="3294705"/>
                </a:lnTo>
                <a:cubicBezTo>
                  <a:pt x="126426" y="3173934"/>
                  <a:pt x="286398" y="3089558"/>
                  <a:pt x="465823" y="3060092"/>
                </a:cubicBezTo>
                <a:lnTo>
                  <a:pt x="465940" y="3058953"/>
                </a:lnTo>
                <a:cubicBezTo>
                  <a:pt x="471249" y="3057951"/>
                  <a:pt x="476577" y="3057010"/>
                  <a:pt x="482153" y="3057426"/>
                </a:cubicBezTo>
                <a:cubicBezTo>
                  <a:pt x="513336" y="3051913"/>
                  <a:pt x="545229" y="3048955"/>
                  <a:pt x="577614" y="3048432"/>
                </a:cubicBezTo>
                <a:lnTo>
                  <a:pt x="594702" y="3046822"/>
                </a:lnTo>
                <a:lnTo>
                  <a:pt x="594728" y="3047312"/>
                </a:lnTo>
                <a:lnTo>
                  <a:pt x="595226" y="3047280"/>
                </a:lnTo>
                <a:lnTo>
                  <a:pt x="595820" y="3058630"/>
                </a:lnTo>
                <a:cubicBezTo>
                  <a:pt x="595820" y="3064266"/>
                  <a:pt x="595761" y="3069889"/>
                  <a:pt x="594449" y="3075472"/>
                </a:cubicBezTo>
                <a:cubicBezTo>
                  <a:pt x="594491" y="3106561"/>
                  <a:pt x="592041" y="3137210"/>
                  <a:pt x="586982" y="3167222"/>
                </a:cubicBezTo>
                <a:lnTo>
                  <a:pt x="586444" y="3173846"/>
                </a:lnTo>
                <a:cubicBezTo>
                  <a:pt x="586274" y="3173851"/>
                  <a:pt x="586106" y="3173856"/>
                  <a:pt x="585938" y="3173908"/>
                </a:cubicBezTo>
                <a:cubicBezTo>
                  <a:pt x="541948" y="3480240"/>
                  <a:pt x="321278" y="3731813"/>
                  <a:pt x="26396" y="3829400"/>
                </a:cubicBezTo>
                <a:close/>
                <a:moveTo>
                  <a:pt x="0" y="4056079"/>
                </a:moveTo>
                <a:lnTo>
                  <a:pt x="0" y="3923091"/>
                </a:lnTo>
                <a:lnTo>
                  <a:pt x="9850" y="3925425"/>
                </a:lnTo>
                <a:cubicBezTo>
                  <a:pt x="194718" y="3982914"/>
                  <a:pt x="351664" y="4101018"/>
                  <a:pt x="456028" y="4255797"/>
                </a:cubicBezTo>
                <a:lnTo>
                  <a:pt x="484473" y="4305008"/>
                </a:lnTo>
                <a:lnTo>
                  <a:pt x="333423" y="4305008"/>
                </a:lnTo>
                <a:lnTo>
                  <a:pt x="281300" y="4241205"/>
                </a:lnTo>
                <a:cubicBezTo>
                  <a:pt x="223282" y="4178491"/>
                  <a:pt x="153561" y="4126262"/>
                  <a:pt x="75476" y="4087725"/>
                </a:cubicBezTo>
                <a:close/>
                <a:moveTo>
                  <a:pt x="0" y="4305008"/>
                </a:moveTo>
                <a:lnTo>
                  <a:pt x="0" y="4256099"/>
                </a:lnTo>
                <a:lnTo>
                  <a:pt x="8327" y="4271827"/>
                </a:lnTo>
                <a:lnTo>
                  <a:pt x="35009" y="430500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25" name="Rectangle 24">
            <a:extLst>
              <a:ext uri="{FF2B5EF4-FFF2-40B4-BE49-F238E27FC236}">
                <a16:creationId xmlns:a16="http://schemas.microsoft.com/office/drawing/2014/main" id="{98D95174-B5F2-424A-8183-654A5064D0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64000" y="-2"/>
            <a:ext cx="164592"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DD368A96-A16E-42CE-842C-9166E567BC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28592" y="620720"/>
            <a:ext cx="7323231" cy="559316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ángulo 2">
            <a:extLst>
              <a:ext uri="{FF2B5EF4-FFF2-40B4-BE49-F238E27FC236}">
                <a16:creationId xmlns:a16="http://schemas.microsoft.com/office/drawing/2014/main" id="{FB53575D-039C-4AF7-8501-27B30B8757A6}"/>
              </a:ext>
            </a:extLst>
          </p:cNvPr>
          <p:cNvSpPr/>
          <p:nvPr/>
        </p:nvSpPr>
        <p:spPr>
          <a:xfrm>
            <a:off x="4542188" y="942449"/>
            <a:ext cx="6681323" cy="1470249"/>
          </a:xfrm>
          <a:prstGeom prst="rect">
            <a:avLst/>
          </a:prstGeom>
        </p:spPr>
        <p:txBody>
          <a:bodyPr vert="horz" lIns="91440" tIns="45720" rIns="91440" bIns="45720" rtlCol="0" anchor="ctr">
            <a:normAutofit/>
          </a:bodyPr>
          <a:lstStyle/>
          <a:p>
            <a:pPr>
              <a:lnSpc>
                <a:spcPct val="80000"/>
              </a:lnSpc>
              <a:spcBef>
                <a:spcPct val="0"/>
              </a:spcBef>
              <a:spcAft>
                <a:spcPts val="600"/>
              </a:spcAft>
            </a:pPr>
            <a:r>
              <a:rPr lang="en-US" sz="3900" kern="1200" cap="all" spc="100">
                <a:solidFill>
                  <a:schemeClr val="tx1">
                    <a:lumMod val="95000"/>
                    <a:lumOff val="5000"/>
                  </a:schemeClr>
                </a:solidFill>
                <a:latin typeface="+mj-lt"/>
                <a:ea typeface="+mj-ea"/>
                <a:cs typeface="+mj-cs"/>
              </a:rPr>
              <a:t>Importancia de los procesos de transformación de la materia prima.</a:t>
            </a:r>
          </a:p>
        </p:txBody>
      </p:sp>
      <p:cxnSp>
        <p:nvCxnSpPr>
          <p:cNvPr id="29" name="Straight Connector 28">
            <a:extLst>
              <a:ext uri="{FF2B5EF4-FFF2-40B4-BE49-F238E27FC236}">
                <a16:creationId xmlns:a16="http://schemas.microsoft.com/office/drawing/2014/main" id="{E350D170-418B-4A22-8B98-15EF799FD9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598367" y="2573573"/>
            <a:ext cx="6583680" cy="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
        <p:nvSpPr>
          <p:cNvPr id="2" name="Rectángulo 1">
            <a:extLst>
              <a:ext uri="{FF2B5EF4-FFF2-40B4-BE49-F238E27FC236}">
                <a16:creationId xmlns:a16="http://schemas.microsoft.com/office/drawing/2014/main" id="{42E32AEC-91CD-4359-94F6-412A8E7C4949}"/>
              </a:ext>
            </a:extLst>
          </p:cNvPr>
          <p:cNvSpPr/>
          <p:nvPr/>
        </p:nvSpPr>
        <p:spPr>
          <a:xfrm>
            <a:off x="4598367" y="3060348"/>
            <a:ext cx="6625145" cy="813377"/>
          </a:xfrm>
          <a:prstGeom prst="rect">
            <a:avLst/>
          </a:prstGeom>
        </p:spPr>
        <p:txBody>
          <a:bodyPr vert="horz" lIns="45720" tIns="45720" rIns="45720" bIns="45720" rtlCol="0">
            <a:noAutofit/>
          </a:bodyPr>
          <a:lstStyle/>
          <a:p>
            <a:pPr fontAlgn="base">
              <a:lnSpc>
                <a:spcPct val="90000"/>
              </a:lnSpc>
              <a:spcAft>
                <a:spcPts val="600"/>
              </a:spcAft>
              <a:buClr>
                <a:schemeClr val="accent1"/>
              </a:buClr>
            </a:pPr>
            <a:r>
              <a:rPr lang="en-US" sz="2400" kern="1200" dirty="0">
                <a:solidFill>
                  <a:schemeClr val="tx1"/>
                </a:solidFill>
                <a:latin typeface="+mn-lt"/>
                <a:ea typeface="+mn-ea"/>
                <a:cs typeface="+mn-cs"/>
              </a:rPr>
              <a:t>Si se </a:t>
            </a:r>
            <a:r>
              <a:rPr lang="en-US" sz="2400" kern="1200" dirty="0" err="1">
                <a:solidFill>
                  <a:schemeClr val="tx1"/>
                </a:solidFill>
                <a:latin typeface="+mn-lt"/>
                <a:ea typeface="+mn-ea"/>
                <a:cs typeface="+mn-cs"/>
              </a:rPr>
              <a:t>quiere</a:t>
            </a:r>
            <a:r>
              <a:rPr lang="en-US" sz="2400" kern="1200" dirty="0">
                <a:solidFill>
                  <a:schemeClr val="tx1"/>
                </a:solidFill>
                <a:latin typeface="+mn-lt"/>
                <a:ea typeface="+mn-ea"/>
                <a:cs typeface="+mn-cs"/>
              </a:rPr>
              <a:t> ser </a:t>
            </a:r>
            <a:r>
              <a:rPr lang="en-US" sz="2400" kern="1200" dirty="0" err="1">
                <a:solidFill>
                  <a:schemeClr val="tx1"/>
                </a:solidFill>
                <a:latin typeface="+mn-lt"/>
                <a:ea typeface="+mn-ea"/>
                <a:cs typeface="+mn-cs"/>
              </a:rPr>
              <a:t>más</a:t>
            </a:r>
            <a:r>
              <a:rPr lang="en-US" sz="2400" kern="1200" dirty="0">
                <a:solidFill>
                  <a:schemeClr val="tx1"/>
                </a:solidFill>
                <a:latin typeface="+mn-lt"/>
                <a:ea typeface="+mn-ea"/>
                <a:cs typeface="+mn-cs"/>
              </a:rPr>
              <a:t> </a:t>
            </a:r>
            <a:r>
              <a:rPr lang="en-US" sz="2400" kern="1200" dirty="0" err="1">
                <a:solidFill>
                  <a:schemeClr val="tx1"/>
                </a:solidFill>
                <a:latin typeface="+mn-lt"/>
                <a:ea typeface="+mn-ea"/>
                <a:cs typeface="+mn-cs"/>
              </a:rPr>
              <a:t>eficiente</a:t>
            </a:r>
            <a:r>
              <a:rPr lang="en-US" sz="2400" kern="1200" dirty="0">
                <a:solidFill>
                  <a:schemeClr val="tx1"/>
                </a:solidFill>
                <a:latin typeface="+mn-lt"/>
                <a:ea typeface="+mn-ea"/>
                <a:cs typeface="+mn-cs"/>
              </a:rPr>
              <a:t> </a:t>
            </a:r>
            <a:r>
              <a:rPr lang="en-US" sz="2400" kern="1200" dirty="0" err="1">
                <a:solidFill>
                  <a:schemeClr val="tx1"/>
                </a:solidFill>
                <a:latin typeface="+mn-lt"/>
                <a:ea typeface="+mn-ea"/>
                <a:cs typeface="+mn-cs"/>
              </a:rPr>
              <a:t>en</a:t>
            </a:r>
            <a:r>
              <a:rPr lang="en-US" sz="2400" kern="1200" dirty="0">
                <a:solidFill>
                  <a:schemeClr val="tx1"/>
                </a:solidFill>
                <a:latin typeface="+mn-lt"/>
                <a:ea typeface="+mn-ea"/>
                <a:cs typeface="+mn-cs"/>
              </a:rPr>
              <a:t> la </a:t>
            </a:r>
            <a:r>
              <a:rPr lang="en-US" sz="2400" kern="1200" dirty="0" err="1">
                <a:solidFill>
                  <a:schemeClr val="tx1"/>
                </a:solidFill>
                <a:latin typeface="+mn-lt"/>
                <a:ea typeface="+mn-ea"/>
                <a:cs typeface="+mn-cs"/>
              </a:rPr>
              <a:t>administración</a:t>
            </a:r>
            <a:r>
              <a:rPr lang="en-US" sz="2400" kern="1200" dirty="0">
                <a:solidFill>
                  <a:schemeClr val="tx1"/>
                </a:solidFill>
                <a:latin typeface="+mn-lt"/>
                <a:ea typeface="+mn-ea"/>
                <a:cs typeface="+mn-cs"/>
              </a:rPr>
              <a:t> de los </a:t>
            </a:r>
            <a:r>
              <a:rPr lang="en-US" sz="2400" kern="1200" dirty="0" err="1">
                <a:solidFill>
                  <a:schemeClr val="tx1"/>
                </a:solidFill>
                <a:latin typeface="+mn-lt"/>
                <a:ea typeface="+mn-ea"/>
                <a:cs typeface="+mn-cs"/>
              </a:rPr>
              <a:t>costos</a:t>
            </a:r>
            <a:r>
              <a:rPr lang="en-US" sz="2400" kern="1200" dirty="0">
                <a:solidFill>
                  <a:schemeClr val="tx1"/>
                </a:solidFill>
                <a:latin typeface="+mn-lt"/>
                <a:ea typeface="+mn-ea"/>
                <a:cs typeface="+mn-cs"/>
              </a:rPr>
              <a:t> de la </a:t>
            </a:r>
            <a:r>
              <a:rPr lang="en-US" sz="2400" kern="1200" dirty="0" err="1">
                <a:solidFill>
                  <a:schemeClr val="tx1"/>
                </a:solidFill>
                <a:latin typeface="+mn-lt"/>
                <a:ea typeface="+mn-ea"/>
                <a:cs typeface="+mn-cs"/>
              </a:rPr>
              <a:t>empresa</a:t>
            </a:r>
            <a:r>
              <a:rPr lang="en-US" sz="2400" kern="1200" dirty="0">
                <a:solidFill>
                  <a:schemeClr val="tx1"/>
                </a:solidFill>
                <a:latin typeface="+mn-lt"/>
                <a:ea typeface="+mn-ea"/>
                <a:cs typeface="+mn-cs"/>
              </a:rPr>
              <a:t>, </a:t>
            </a:r>
            <a:r>
              <a:rPr lang="en-US" sz="2400" kern="1200" dirty="0" err="1">
                <a:solidFill>
                  <a:schemeClr val="tx1"/>
                </a:solidFill>
                <a:latin typeface="+mn-lt"/>
                <a:ea typeface="+mn-ea"/>
                <a:cs typeface="+mn-cs"/>
              </a:rPr>
              <a:t>necesariamente</a:t>
            </a:r>
            <a:r>
              <a:rPr lang="en-US" sz="2400" kern="1200" dirty="0">
                <a:solidFill>
                  <a:schemeClr val="tx1"/>
                </a:solidFill>
                <a:latin typeface="+mn-lt"/>
                <a:ea typeface="+mn-ea"/>
                <a:cs typeface="+mn-cs"/>
              </a:rPr>
              <a:t> la </a:t>
            </a:r>
            <a:r>
              <a:rPr lang="en-US" sz="2400" kern="1200" dirty="0" err="1">
                <a:solidFill>
                  <a:schemeClr val="tx1"/>
                </a:solidFill>
                <a:latin typeface="+mn-lt"/>
                <a:ea typeface="+mn-ea"/>
                <a:cs typeface="+mn-cs"/>
              </a:rPr>
              <a:t>materia</a:t>
            </a:r>
            <a:r>
              <a:rPr lang="en-US" sz="2400" kern="1200" dirty="0">
                <a:solidFill>
                  <a:schemeClr val="tx1"/>
                </a:solidFill>
                <a:latin typeface="+mn-lt"/>
                <a:ea typeface="+mn-ea"/>
                <a:cs typeface="+mn-cs"/>
              </a:rPr>
              <a:t> prima es una variable que no </a:t>
            </a:r>
            <a:r>
              <a:rPr lang="en-US" sz="2400" kern="1200" dirty="0" err="1">
                <a:solidFill>
                  <a:schemeClr val="tx1"/>
                </a:solidFill>
                <a:latin typeface="+mn-lt"/>
                <a:ea typeface="+mn-ea"/>
                <a:cs typeface="+mn-cs"/>
              </a:rPr>
              <a:t>puede</a:t>
            </a:r>
            <a:r>
              <a:rPr lang="en-US" sz="2400" kern="1200" dirty="0">
                <a:solidFill>
                  <a:schemeClr val="tx1"/>
                </a:solidFill>
                <a:latin typeface="+mn-lt"/>
                <a:ea typeface="+mn-ea"/>
                <a:cs typeface="+mn-cs"/>
              </a:rPr>
              <a:t> </a:t>
            </a:r>
            <a:r>
              <a:rPr lang="en-US" sz="2400" kern="1200" dirty="0" err="1">
                <a:solidFill>
                  <a:schemeClr val="tx1"/>
                </a:solidFill>
                <a:latin typeface="+mn-lt"/>
                <a:ea typeface="+mn-ea"/>
                <a:cs typeface="+mn-cs"/>
              </a:rPr>
              <a:t>faltar</a:t>
            </a:r>
            <a:r>
              <a:rPr lang="en-US" sz="2400" kern="1200" dirty="0">
                <a:solidFill>
                  <a:schemeClr val="tx1"/>
                </a:solidFill>
                <a:latin typeface="+mn-lt"/>
                <a:ea typeface="+mn-ea"/>
                <a:cs typeface="+mn-cs"/>
              </a:rPr>
              <a:t>. Pero, ¿hasta que punto se </a:t>
            </a:r>
            <a:r>
              <a:rPr lang="en-US" sz="2400" kern="1200" dirty="0" err="1">
                <a:solidFill>
                  <a:schemeClr val="tx1"/>
                </a:solidFill>
                <a:latin typeface="+mn-lt"/>
                <a:ea typeface="+mn-ea"/>
                <a:cs typeface="+mn-cs"/>
              </a:rPr>
              <a:t>puede</a:t>
            </a:r>
            <a:r>
              <a:rPr lang="en-US" sz="2400" kern="1200" dirty="0">
                <a:solidFill>
                  <a:schemeClr val="tx1"/>
                </a:solidFill>
                <a:latin typeface="+mn-lt"/>
                <a:ea typeface="+mn-ea"/>
                <a:cs typeface="+mn-cs"/>
              </a:rPr>
              <a:t> </a:t>
            </a:r>
            <a:r>
              <a:rPr lang="en-US" sz="2400" kern="1200" dirty="0" err="1">
                <a:solidFill>
                  <a:schemeClr val="tx1"/>
                </a:solidFill>
                <a:latin typeface="+mn-lt"/>
                <a:ea typeface="+mn-ea"/>
                <a:cs typeface="+mn-cs"/>
              </a:rPr>
              <a:t>jugar</a:t>
            </a:r>
            <a:r>
              <a:rPr lang="en-US" sz="2400" kern="1200" dirty="0">
                <a:solidFill>
                  <a:schemeClr val="tx1"/>
                </a:solidFill>
                <a:latin typeface="+mn-lt"/>
                <a:ea typeface="+mn-ea"/>
                <a:cs typeface="+mn-cs"/>
              </a:rPr>
              <a:t> con la </a:t>
            </a:r>
            <a:r>
              <a:rPr lang="en-US" sz="2400" kern="1200" dirty="0" err="1">
                <a:solidFill>
                  <a:schemeClr val="tx1"/>
                </a:solidFill>
                <a:latin typeface="+mn-lt"/>
                <a:ea typeface="+mn-ea"/>
                <a:cs typeface="+mn-cs"/>
              </a:rPr>
              <a:t>materia</a:t>
            </a:r>
            <a:r>
              <a:rPr lang="en-US" sz="2400" kern="1200" dirty="0">
                <a:solidFill>
                  <a:schemeClr val="tx1"/>
                </a:solidFill>
                <a:latin typeface="+mn-lt"/>
                <a:ea typeface="+mn-ea"/>
                <a:cs typeface="+mn-cs"/>
              </a:rPr>
              <a:t> prima </a:t>
            </a:r>
            <a:r>
              <a:rPr lang="en-US" sz="2400" kern="1200" dirty="0" err="1">
                <a:solidFill>
                  <a:schemeClr val="tx1"/>
                </a:solidFill>
                <a:latin typeface="+mn-lt"/>
                <a:ea typeface="+mn-ea"/>
                <a:cs typeface="+mn-cs"/>
              </a:rPr>
              <a:t>en</a:t>
            </a:r>
            <a:r>
              <a:rPr lang="en-US" sz="2400" kern="1200" dirty="0">
                <a:solidFill>
                  <a:schemeClr val="tx1"/>
                </a:solidFill>
                <a:latin typeface="+mn-lt"/>
                <a:ea typeface="+mn-ea"/>
                <a:cs typeface="+mn-cs"/>
              </a:rPr>
              <a:t> </a:t>
            </a:r>
            <a:r>
              <a:rPr lang="en-US" sz="2400" kern="1200" dirty="0" err="1">
                <a:solidFill>
                  <a:schemeClr val="tx1"/>
                </a:solidFill>
                <a:latin typeface="+mn-lt"/>
                <a:ea typeface="+mn-ea"/>
                <a:cs typeface="+mn-cs"/>
              </a:rPr>
              <a:t>busca</a:t>
            </a:r>
            <a:r>
              <a:rPr lang="en-US" sz="2400" kern="1200" dirty="0">
                <a:solidFill>
                  <a:schemeClr val="tx1"/>
                </a:solidFill>
                <a:latin typeface="+mn-lt"/>
                <a:ea typeface="+mn-ea"/>
                <a:cs typeface="+mn-cs"/>
              </a:rPr>
              <a:t> de </a:t>
            </a:r>
            <a:r>
              <a:rPr lang="en-US" sz="2400" kern="1200" dirty="0" err="1">
                <a:solidFill>
                  <a:schemeClr val="tx1"/>
                </a:solidFill>
                <a:latin typeface="+mn-lt"/>
                <a:ea typeface="+mn-ea"/>
                <a:cs typeface="+mn-cs"/>
              </a:rPr>
              <a:t>hacer</a:t>
            </a:r>
            <a:r>
              <a:rPr lang="en-US" sz="2400" kern="1200" dirty="0">
                <a:solidFill>
                  <a:schemeClr val="tx1"/>
                </a:solidFill>
                <a:latin typeface="+mn-lt"/>
                <a:ea typeface="+mn-ea"/>
                <a:cs typeface="+mn-cs"/>
              </a:rPr>
              <a:t> un </a:t>
            </a:r>
            <a:r>
              <a:rPr lang="en-US" sz="2400" kern="1200" dirty="0" err="1">
                <a:solidFill>
                  <a:schemeClr val="tx1"/>
                </a:solidFill>
                <a:latin typeface="+mn-lt"/>
                <a:ea typeface="+mn-ea"/>
                <a:cs typeface="+mn-cs"/>
              </a:rPr>
              <a:t>producto</a:t>
            </a:r>
            <a:r>
              <a:rPr lang="en-US" sz="2400" kern="1200" dirty="0">
                <a:solidFill>
                  <a:schemeClr val="tx1"/>
                </a:solidFill>
                <a:latin typeface="+mn-lt"/>
                <a:ea typeface="+mn-ea"/>
                <a:cs typeface="+mn-cs"/>
              </a:rPr>
              <a:t> </a:t>
            </a:r>
            <a:r>
              <a:rPr lang="en-US" sz="2400" kern="1200" dirty="0" err="1">
                <a:solidFill>
                  <a:schemeClr val="tx1"/>
                </a:solidFill>
                <a:latin typeface="+mn-lt"/>
                <a:ea typeface="+mn-ea"/>
                <a:cs typeface="+mn-cs"/>
              </a:rPr>
              <a:t>menos</a:t>
            </a:r>
            <a:r>
              <a:rPr lang="en-US" sz="2400" kern="1200" dirty="0">
                <a:solidFill>
                  <a:schemeClr val="tx1"/>
                </a:solidFill>
                <a:latin typeface="+mn-lt"/>
                <a:ea typeface="+mn-ea"/>
                <a:cs typeface="+mn-cs"/>
              </a:rPr>
              <a:t> </a:t>
            </a:r>
            <a:r>
              <a:rPr lang="en-US" sz="2400" kern="1200" dirty="0" err="1">
                <a:solidFill>
                  <a:schemeClr val="tx1"/>
                </a:solidFill>
                <a:latin typeface="+mn-lt"/>
                <a:ea typeface="+mn-ea"/>
                <a:cs typeface="+mn-cs"/>
              </a:rPr>
              <a:t>costoso</a:t>
            </a:r>
            <a:r>
              <a:rPr lang="en-US" sz="2400" kern="1200" dirty="0">
                <a:solidFill>
                  <a:schemeClr val="tx1"/>
                </a:solidFill>
                <a:latin typeface="+mn-lt"/>
                <a:ea typeface="+mn-ea"/>
                <a:cs typeface="+mn-cs"/>
              </a:rPr>
              <a:t>?</a:t>
            </a:r>
          </a:p>
        </p:txBody>
      </p:sp>
    </p:spTree>
    <p:extLst>
      <p:ext uri="{BB962C8B-B14F-4D97-AF65-F5344CB8AC3E}">
        <p14:creationId xmlns:p14="http://schemas.microsoft.com/office/powerpoint/2010/main" val="8087713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80">
                                          <p:stCondLst>
                                            <p:cond delay="0"/>
                                          </p:stCondLst>
                                        </p:cTn>
                                        <p:tgtEl>
                                          <p:spTgt spid="3"/>
                                        </p:tgtEl>
                                      </p:cBhvr>
                                    </p:animEffect>
                                    <p:anim calcmode="lin" valueType="num">
                                      <p:cBhvr>
                                        <p:cTn id="8" dur="1822" tmFilter="0,0; 0.14,0.36; 0.43,0.73; 0.71,0.91; 1.0,1.0">
                                          <p:stCondLst>
                                            <p:cond delay="0"/>
                                          </p:stCondLst>
                                        </p:cTn>
                                        <p:tgtEl>
                                          <p:spTgt spid="3"/>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
                                        </p:tgtEl>
                                        <p:attrNameLst>
                                          <p:attrName>ppt_y</p:attrName>
                                        </p:attrNameLst>
                                      </p:cBhvr>
                                      <p:tavLst>
                                        <p:tav tm="0" fmla="#ppt_y-sin(pi*$)/81">
                                          <p:val>
                                            <p:fltVal val="0"/>
                                          </p:val>
                                        </p:tav>
                                        <p:tav tm="100000">
                                          <p:val>
                                            <p:fltVal val="1"/>
                                          </p:val>
                                        </p:tav>
                                      </p:tavLst>
                                    </p:anim>
                                    <p:animScale>
                                      <p:cBhvr>
                                        <p:cTn id="13" dur="26">
                                          <p:stCondLst>
                                            <p:cond delay="650"/>
                                          </p:stCondLst>
                                        </p:cTn>
                                        <p:tgtEl>
                                          <p:spTgt spid="3"/>
                                        </p:tgtEl>
                                      </p:cBhvr>
                                      <p:to x="100000" y="60000"/>
                                    </p:animScale>
                                    <p:animScale>
                                      <p:cBhvr>
                                        <p:cTn id="14" dur="166" decel="50000">
                                          <p:stCondLst>
                                            <p:cond delay="676"/>
                                          </p:stCondLst>
                                        </p:cTn>
                                        <p:tgtEl>
                                          <p:spTgt spid="3"/>
                                        </p:tgtEl>
                                      </p:cBhvr>
                                      <p:to x="100000" y="100000"/>
                                    </p:animScale>
                                    <p:animScale>
                                      <p:cBhvr>
                                        <p:cTn id="15" dur="26">
                                          <p:stCondLst>
                                            <p:cond delay="1312"/>
                                          </p:stCondLst>
                                        </p:cTn>
                                        <p:tgtEl>
                                          <p:spTgt spid="3"/>
                                        </p:tgtEl>
                                      </p:cBhvr>
                                      <p:to x="100000" y="80000"/>
                                    </p:animScale>
                                    <p:animScale>
                                      <p:cBhvr>
                                        <p:cTn id="16" dur="166" decel="50000">
                                          <p:stCondLst>
                                            <p:cond delay="1338"/>
                                          </p:stCondLst>
                                        </p:cTn>
                                        <p:tgtEl>
                                          <p:spTgt spid="3"/>
                                        </p:tgtEl>
                                      </p:cBhvr>
                                      <p:to x="100000" y="100000"/>
                                    </p:animScale>
                                    <p:animScale>
                                      <p:cBhvr>
                                        <p:cTn id="17" dur="26">
                                          <p:stCondLst>
                                            <p:cond delay="1642"/>
                                          </p:stCondLst>
                                        </p:cTn>
                                        <p:tgtEl>
                                          <p:spTgt spid="3"/>
                                        </p:tgtEl>
                                      </p:cBhvr>
                                      <p:to x="100000" y="90000"/>
                                    </p:animScale>
                                    <p:animScale>
                                      <p:cBhvr>
                                        <p:cTn id="18" dur="166" decel="50000">
                                          <p:stCondLst>
                                            <p:cond delay="1668"/>
                                          </p:stCondLst>
                                        </p:cTn>
                                        <p:tgtEl>
                                          <p:spTgt spid="3"/>
                                        </p:tgtEl>
                                      </p:cBhvr>
                                      <p:to x="100000" y="100000"/>
                                    </p:animScale>
                                    <p:animScale>
                                      <p:cBhvr>
                                        <p:cTn id="19" dur="26">
                                          <p:stCondLst>
                                            <p:cond delay="1808"/>
                                          </p:stCondLst>
                                        </p:cTn>
                                        <p:tgtEl>
                                          <p:spTgt spid="3"/>
                                        </p:tgtEl>
                                      </p:cBhvr>
                                      <p:to x="100000" y="95000"/>
                                    </p:animScale>
                                    <p:animScale>
                                      <p:cBhvr>
                                        <p:cTn id="20" dur="166" decel="50000">
                                          <p:stCondLst>
                                            <p:cond delay="1834"/>
                                          </p:stCondLst>
                                        </p:cTn>
                                        <p:tgtEl>
                                          <p:spTgt spid="3"/>
                                        </p:tgtEl>
                                      </p:cBhvr>
                                      <p:to x="100000" y="100000"/>
                                    </p:animScale>
                                  </p:childTnLst>
                                </p:cTn>
                              </p:par>
                              <p:par>
                                <p:cTn id="21" presetID="26" presetClass="entr" presetSubtype="0" fill="hold" grpId="0" nodeType="with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wipe(down)">
                                      <p:cBhvr>
                                        <p:cTn id="23" dur="580">
                                          <p:stCondLst>
                                            <p:cond delay="0"/>
                                          </p:stCondLst>
                                        </p:cTn>
                                        <p:tgtEl>
                                          <p:spTgt spid="2"/>
                                        </p:tgtEl>
                                      </p:cBhvr>
                                    </p:animEffect>
                                    <p:anim calcmode="lin" valueType="num">
                                      <p:cBhvr>
                                        <p:cTn id="24"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29" dur="26">
                                          <p:stCondLst>
                                            <p:cond delay="650"/>
                                          </p:stCondLst>
                                        </p:cTn>
                                        <p:tgtEl>
                                          <p:spTgt spid="2"/>
                                        </p:tgtEl>
                                      </p:cBhvr>
                                      <p:to x="100000" y="60000"/>
                                    </p:animScale>
                                    <p:animScale>
                                      <p:cBhvr>
                                        <p:cTn id="30" dur="166" decel="50000">
                                          <p:stCondLst>
                                            <p:cond delay="676"/>
                                          </p:stCondLst>
                                        </p:cTn>
                                        <p:tgtEl>
                                          <p:spTgt spid="2"/>
                                        </p:tgtEl>
                                      </p:cBhvr>
                                      <p:to x="100000" y="100000"/>
                                    </p:animScale>
                                    <p:animScale>
                                      <p:cBhvr>
                                        <p:cTn id="31" dur="26">
                                          <p:stCondLst>
                                            <p:cond delay="1312"/>
                                          </p:stCondLst>
                                        </p:cTn>
                                        <p:tgtEl>
                                          <p:spTgt spid="2"/>
                                        </p:tgtEl>
                                      </p:cBhvr>
                                      <p:to x="100000" y="80000"/>
                                    </p:animScale>
                                    <p:animScale>
                                      <p:cBhvr>
                                        <p:cTn id="32" dur="166" decel="50000">
                                          <p:stCondLst>
                                            <p:cond delay="1338"/>
                                          </p:stCondLst>
                                        </p:cTn>
                                        <p:tgtEl>
                                          <p:spTgt spid="2"/>
                                        </p:tgtEl>
                                      </p:cBhvr>
                                      <p:to x="100000" y="100000"/>
                                    </p:animScale>
                                    <p:animScale>
                                      <p:cBhvr>
                                        <p:cTn id="33" dur="26">
                                          <p:stCondLst>
                                            <p:cond delay="1642"/>
                                          </p:stCondLst>
                                        </p:cTn>
                                        <p:tgtEl>
                                          <p:spTgt spid="2"/>
                                        </p:tgtEl>
                                      </p:cBhvr>
                                      <p:to x="100000" y="90000"/>
                                    </p:animScale>
                                    <p:animScale>
                                      <p:cBhvr>
                                        <p:cTn id="34" dur="166" decel="50000">
                                          <p:stCondLst>
                                            <p:cond delay="1668"/>
                                          </p:stCondLst>
                                        </p:cTn>
                                        <p:tgtEl>
                                          <p:spTgt spid="2"/>
                                        </p:tgtEl>
                                      </p:cBhvr>
                                      <p:to x="100000" y="100000"/>
                                    </p:animScale>
                                    <p:animScale>
                                      <p:cBhvr>
                                        <p:cTn id="35" dur="26">
                                          <p:stCondLst>
                                            <p:cond delay="1808"/>
                                          </p:stCondLst>
                                        </p:cTn>
                                        <p:tgtEl>
                                          <p:spTgt spid="2"/>
                                        </p:tgtEl>
                                      </p:cBhvr>
                                      <p:to x="100000" y="95000"/>
                                    </p:animScale>
                                    <p:animScale>
                                      <p:cBhvr>
                                        <p:cTn id="36" dur="166" decel="50000">
                                          <p:stCondLst>
                                            <p:cond delay="1834"/>
                                          </p:stCondLst>
                                        </p:cTn>
                                        <p:tgtEl>
                                          <p:spTgt spid="2"/>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925A9C08-5ED3-42D6-8AA3-C9F14ADA32DA}"/>
              </a:ext>
            </a:extLst>
          </p:cNvPr>
          <p:cNvSpPr/>
          <p:nvPr/>
        </p:nvSpPr>
        <p:spPr>
          <a:xfrm>
            <a:off x="1126434" y="797510"/>
            <a:ext cx="8150088" cy="5262979"/>
          </a:xfrm>
          <a:prstGeom prst="rect">
            <a:avLst/>
          </a:prstGeom>
        </p:spPr>
        <p:txBody>
          <a:bodyPr wrap="square">
            <a:spAutoFit/>
          </a:bodyPr>
          <a:lstStyle/>
          <a:p>
            <a:pPr fontAlgn="base"/>
            <a:r>
              <a:rPr lang="es-ES" sz="2400" dirty="0">
                <a:solidFill>
                  <a:srgbClr val="434343"/>
                </a:solidFill>
                <a:latin typeface="Tw Cen MT" panose="020B0602020104020603" pitchFamily="34" charset="0"/>
              </a:rPr>
              <a:t>Para que un producto sea competitivo, no solo debe tener un precio competitivo, sino que también debe ser de buena calidad, y es aquí en donde la calidad no deja mucho margen de maniobrabilidad a la materia prima. </a:t>
            </a:r>
          </a:p>
          <a:p>
            <a:pPr fontAlgn="base"/>
            <a:endParaRPr lang="es-ES" sz="2400" dirty="0">
              <a:solidFill>
                <a:srgbClr val="434343"/>
              </a:solidFill>
              <a:latin typeface="Tw Cen MT" panose="020B0602020104020603" pitchFamily="34" charset="0"/>
            </a:endParaRPr>
          </a:p>
          <a:p>
            <a:pPr fontAlgn="base"/>
            <a:r>
              <a:rPr lang="es-ES" sz="2400" dirty="0">
                <a:solidFill>
                  <a:srgbClr val="434343"/>
                </a:solidFill>
                <a:latin typeface="Tw Cen MT" panose="020B0602020104020603" pitchFamily="34" charset="0"/>
              </a:rPr>
              <a:t>Disminuir costos con base a las materias primas, puede ser riesgoso en la medida en que, por lo general, para conseguir materia prima de menor costo, significa que ésta será de menor calidad. </a:t>
            </a:r>
          </a:p>
          <a:p>
            <a:pPr fontAlgn="base"/>
            <a:endParaRPr lang="es-ES" sz="2400" dirty="0">
              <a:solidFill>
                <a:srgbClr val="434343"/>
              </a:solidFill>
              <a:latin typeface="Tw Cen MT" panose="020B0602020104020603" pitchFamily="34" charset="0"/>
            </a:endParaRPr>
          </a:p>
          <a:p>
            <a:pPr fontAlgn="base"/>
            <a:r>
              <a:rPr lang="es-ES" sz="2400" dirty="0">
                <a:solidFill>
                  <a:srgbClr val="434343"/>
                </a:solidFill>
                <a:latin typeface="Tw Cen MT" panose="020B0602020104020603" pitchFamily="34" charset="0"/>
              </a:rPr>
              <a:t>La única forma de disminuir costos recurriendo a la materia prima sin afectar la calidad del producto final, es mejorando la política con los proveedores, y es un aspecto que tampoco deja mucha margen de maniobrabilidad.</a:t>
            </a:r>
          </a:p>
        </p:txBody>
      </p:sp>
    </p:spTree>
    <p:extLst>
      <p:ext uri="{BB962C8B-B14F-4D97-AF65-F5344CB8AC3E}">
        <p14:creationId xmlns:p14="http://schemas.microsoft.com/office/powerpoint/2010/main" val="376354012"/>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4F3BEDD7-12EE-4B2B-BFC4-8C6A31BAF287}"/>
              </a:ext>
            </a:extLst>
          </p:cNvPr>
          <p:cNvSpPr/>
          <p:nvPr/>
        </p:nvSpPr>
        <p:spPr>
          <a:xfrm>
            <a:off x="2365000" y="3288846"/>
            <a:ext cx="7462000" cy="1546400"/>
          </a:xfrm>
        </p:spPr>
        <p:txBody>
          <a:bodyPr spcFirstLastPara="1" vert="horz" wrap="square" lIns="91425" tIns="91425" rIns="91425" bIns="91425" rtlCol="0" anchor="b" anchorCtr="0">
            <a:noAutofit/>
          </a:bodyPr>
          <a:lstStyle/>
          <a:p>
            <a:pPr algn="ctr" defTabSz="914400">
              <a:lnSpc>
                <a:spcPct val="90000"/>
              </a:lnSpc>
              <a:spcAft>
                <a:spcPts val="600"/>
              </a:spcAft>
              <a:buClr>
                <a:srgbClr val="617A86"/>
              </a:buClr>
              <a:buSzPts val="3600"/>
            </a:pPr>
            <a:r>
              <a:rPr lang="en-US" sz="6600" b="1" spc="800" dirty="0">
                <a:solidFill>
                  <a:srgbClr val="617A86"/>
                </a:solidFill>
                <a:latin typeface="Nixie One"/>
                <a:sym typeface="Nixie One"/>
              </a:rPr>
              <a:t>Métodos para calcular el tamaño óptimo</a:t>
            </a:r>
            <a:endParaRPr lang="en-US" sz="6600" b="1" spc="800" dirty="0">
              <a:solidFill>
                <a:srgbClr val="617A86"/>
              </a:solidFill>
              <a:effectLst/>
              <a:latin typeface="Nixie One"/>
              <a:sym typeface="Nixie One"/>
            </a:endParaRPr>
          </a:p>
        </p:txBody>
      </p:sp>
    </p:spTree>
    <p:extLst>
      <p:ext uri="{BB962C8B-B14F-4D97-AF65-F5344CB8AC3E}">
        <p14:creationId xmlns:p14="http://schemas.microsoft.com/office/powerpoint/2010/main" val="3608310370"/>
      </p:ext>
    </p:extLst>
  </p:cSld>
  <p:clrMapOvr>
    <a:masterClrMapping/>
  </p:clrMapOvr>
  <p:transition spd="slow">
    <p:push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03BD406C-7BC6-4DD1-8FF6-968FEC2567AC}"/>
              </a:ext>
            </a:extLst>
          </p:cNvPr>
          <p:cNvSpPr/>
          <p:nvPr/>
        </p:nvSpPr>
        <p:spPr>
          <a:xfrm>
            <a:off x="1808922" y="1338256"/>
            <a:ext cx="8574156" cy="4524315"/>
          </a:xfrm>
          <a:prstGeom prst="rect">
            <a:avLst/>
          </a:prstGeom>
        </p:spPr>
        <p:txBody>
          <a:bodyPr wrap="square">
            <a:spAutoFit/>
          </a:bodyPr>
          <a:lstStyle/>
          <a:p>
            <a:pPr fontAlgn="base"/>
            <a:r>
              <a:rPr lang="es-ES" sz="2400" dirty="0">
                <a:solidFill>
                  <a:schemeClr val="accent6">
                    <a:lumMod val="50000"/>
                  </a:schemeClr>
                </a:solidFill>
                <a:latin typeface="Century Gothic" panose="020B0502020202020204" pitchFamily="34" charset="0"/>
              </a:rPr>
              <a:t>Así la cosas, la mejor forma de </a:t>
            </a:r>
            <a:r>
              <a:rPr lang="es-ES" sz="2400" b="1" dirty="0">
                <a:solidFill>
                  <a:schemeClr val="accent6">
                    <a:lumMod val="50000"/>
                  </a:schemeClr>
                </a:solidFill>
                <a:latin typeface="Century Gothic" panose="020B0502020202020204" pitchFamily="34" charset="0"/>
              </a:rPr>
              <a:t>disminuir costos sin afectar la calidad de la materia prima</a:t>
            </a:r>
            <a:r>
              <a:rPr lang="es-ES" sz="2400" dirty="0">
                <a:solidFill>
                  <a:schemeClr val="accent6">
                    <a:lumMod val="50000"/>
                  </a:schemeClr>
                </a:solidFill>
                <a:latin typeface="Century Gothic" panose="020B0502020202020204" pitchFamily="34" charset="0"/>
              </a:rPr>
              <a:t>, es le mejoramiento de los procesos. </a:t>
            </a:r>
          </a:p>
          <a:p>
            <a:pPr fontAlgn="base"/>
            <a:endParaRPr lang="es-ES" sz="2400" dirty="0">
              <a:solidFill>
                <a:schemeClr val="accent6">
                  <a:lumMod val="50000"/>
                </a:schemeClr>
              </a:solidFill>
              <a:latin typeface="Century Gothic" panose="020B0502020202020204" pitchFamily="34" charset="0"/>
            </a:endParaRPr>
          </a:p>
          <a:p>
            <a:pPr fontAlgn="base"/>
            <a:r>
              <a:rPr lang="es-ES" sz="2400" dirty="0">
                <a:solidFill>
                  <a:schemeClr val="accent6">
                    <a:lumMod val="50000"/>
                  </a:schemeClr>
                </a:solidFill>
                <a:latin typeface="Century Gothic" panose="020B0502020202020204" pitchFamily="34" charset="0"/>
              </a:rPr>
              <a:t>Hacer mas eficientes los procesos de transformación de la materia prima y los demás relacionados con la elaboración del producto final, permite que en primer lugar que se aproveche mejor la materia prima, que haya menos desperdicio y que no se afecte la calidad de la materia prima, que se requiera de menor tiempo de transformación, menor consumo de Mano de obra, energía, etc.</a:t>
            </a:r>
          </a:p>
        </p:txBody>
      </p:sp>
    </p:spTree>
    <p:extLst>
      <p:ext uri="{BB962C8B-B14F-4D97-AF65-F5344CB8AC3E}">
        <p14:creationId xmlns:p14="http://schemas.microsoft.com/office/powerpoint/2010/main" val="214355278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CBF972B2-9315-4CE8-83B5-2CE21E933706}"/>
              </a:ext>
            </a:extLst>
          </p:cNvPr>
          <p:cNvSpPr/>
          <p:nvPr/>
        </p:nvSpPr>
        <p:spPr>
          <a:xfrm>
            <a:off x="516834" y="1536174"/>
            <a:ext cx="5579166" cy="3785652"/>
          </a:xfrm>
          <a:prstGeom prst="rect">
            <a:avLst/>
          </a:prstGeom>
        </p:spPr>
        <p:txBody>
          <a:bodyPr wrap="square">
            <a:spAutoFit/>
          </a:bodyPr>
          <a:lstStyle/>
          <a:p>
            <a:pPr fontAlgn="base">
              <a:buFont typeface="Arial" panose="020B0604020202020204" pitchFamily="34" charset="0"/>
              <a:buChar char="•"/>
            </a:pPr>
            <a:r>
              <a:rPr lang="es-ES" sz="2400" dirty="0">
                <a:solidFill>
                  <a:srgbClr val="434343"/>
                </a:solidFill>
                <a:latin typeface="Goudy Old Style" panose="02020502050305020303" pitchFamily="18" charset="0"/>
              </a:rPr>
              <a:t>La calidad y la eficiencia de los procesos de transformación de la materia prima son los que garantizan un producto final de buena calidad, y unos costos razonables. </a:t>
            </a:r>
          </a:p>
          <a:p>
            <a:pPr fontAlgn="base">
              <a:buFont typeface="Arial" panose="020B0604020202020204" pitchFamily="34" charset="0"/>
              <a:buChar char="•"/>
            </a:pPr>
            <a:endParaRPr lang="es-ES" sz="2400" dirty="0">
              <a:solidFill>
                <a:srgbClr val="434343"/>
              </a:solidFill>
              <a:latin typeface="Goudy Old Style" panose="02020502050305020303" pitchFamily="18" charset="0"/>
            </a:endParaRPr>
          </a:p>
          <a:p>
            <a:pPr fontAlgn="base">
              <a:buFont typeface="Arial" panose="020B0604020202020204" pitchFamily="34" charset="0"/>
              <a:buChar char="•"/>
            </a:pPr>
            <a:r>
              <a:rPr lang="es-ES" sz="2400" dirty="0">
                <a:solidFill>
                  <a:srgbClr val="434343"/>
                </a:solidFill>
                <a:latin typeface="Goudy Old Style" panose="02020502050305020303" pitchFamily="18" charset="0"/>
              </a:rPr>
              <a:t>En la elaboración de un producto, </a:t>
            </a:r>
            <a:r>
              <a:rPr lang="es-ES" sz="2400" b="1" dirty="0">
                <a:solidFill>
                  <a:srgbClr val="434343"/>
                </a:solidFill>
                <a:latin typeface="Goudy Old Style" panose="02020502050305020303" pitchFamily="18" charset="0"/>
              </a:rPr>
              <a:t>son muchos los procesos que se pueden mejorar, o inclusive eliminar</a:t>
            </a:r>
            <a:r>
              <a:rPr lang="es-ES" sz="2400" dirty="0">
                <a:solidFill>
                  <a:srgbClr val="434343"/>
                </a:solidFill>
                <a:latin typeface="Goudy Old Style" panose="02020502050305020303" pitchFamily="18" charset="0"/>
              </a:rPr>
              <a:t>, por lo que éstos deben ser cuidadosamente analizados para lograr un resultado final óptimo.</a:t>
            </a:r>
          </a:p>
        </p:txBody>
      </p:sp>
      <p:pic>
        <p:nvPicPr>
          <p:cNvPr id="3" name="Imagen 2">
            <a:extLst>
              <a:ext uri="{FF2B5EF4-FFF2-40B4-BE49-F238E27FC236}">
                <a16:creationId xmlns:a16="http://schemas.microsoft.com/office/drawing/2014/main" id="{9106102B-E3BE-48B0-800B-341DCD0EFE89}"/>
              </a:ext>
            </a:extLst>
          </p:cNvPr>
          <p:cNvPicPr>
            <a:picLocks noChangeAspect="1"/>
          </p:cNvPicPr>
          <p:nvPr/>
        </p:nvPicPr>
        <p:blipFill>
          <a:blip r:embed="rId2"/>
          <a:stretch>
            <a:fillRect/>
          </a:stretch>
        </p:blipFill>
        <p:spPr>
          <a:xfrm>
            <a:off x="6320506" y="1962461"/>
            <a:ext cx="5222139" cy="2933078"/>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2330456850"/>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par>
                                <p:cTn id="21" presetID="26" presetClass="entr" presetSubtype="0" fill="hold" nodeType="with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wipe(down)">
                                      <p:cBhvr>
                                        <p:cTn id="23" dur="580">
                                          <p:stCondLst>
                                            <p:cond delay="0"/>
                                          </p:stCondLst>
                                        </p:cTn>
                                        <p:tgtEl>
                                          <p:spTgt spid="3"/>
                                        </p:tgtEl>
                                      </p:cBhvr>
                                    </p:animEffect>
                                    <p:anim calcmode="lin" valueType="num">
                                      <p:cBhvr>
                                        <p:cTn id="24" dur="1822" tmFilter="0,0; 0.14,0.36; 0.43,0.73; 0.71,0.91; 1.0,1.0">
                                          <p:stCondLst>
                                            <p:cond delay="0"/>
                                          </p:stCondLst>
                                        </p:cTn>
                                        <p:tgtEl>
                                          <p:spTgt spid="3"/>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3"/>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3"/>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3"/>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3"/>
                                        </p:tgtEl>
                                        <p:attrNameLst>
                                          <p:attrName>ppt_y</p:attrName>
                                        </p:attrNameLst>
                                      </p:cBhvr>
                                      <p:tavLst>
                                        <p:tav tm="0" fmla="#ppt_y-sin(pi*$)/81">
                                          <p:val>
                                            <p:fltVal val="0"/>
                                          </p:val>
                                        </p:tav>
                                        <p:tav tm="100000">
                                          <p:val>
                                            <p:fltVal val="1"/>
                                          </p:val>
                                        </p:tav>
                                      </p:tavLst>
                                    </p:anim>
                                    <p:animScale>
                                      <p:cBhvr>
                                        <p:cTn id="29" dur="26">
                                          <p:stCondLst>
                                            <p:cond delay="650"/>
                                          </p:stCondLst>
                                        </p:cTn>
                                        <p:tgtEl>
                                          <p:spTgt spid="3"/>
                                        </p:tgtEl>
                                      </p:cBhvr>
                                      <p:to x="100000" y="60000"/>
                                    </p:animScale>
                                    <p:animScale>
                                      <p:cBhvr>
                                        <p:cTn id="30" dur="166" decel="50000">
                                          <p:stCondLst>
                                            <p:cond delay="676"/>
                                          </p:stCondLst>
                                        </p:cTn>
                                        <p:tgtEl>
                                          <p:spTgt spid="3"/>
                                        </p:tgtEl>
                                      </p:cBhvr>
                                      <p:to x="100000" y="100000"/>
                                    </p:animScale>
                                    <p:animScale>
                                      <p:cBhvr>
                                        <p:cTn id="31" dur="26">
                                          <p:stCondLst>
                                            <p:cond delay="1312"/>
                                          </p:stCondLst>
                                        </p:cTn>
                                        <p:tgtEl>
                                          <p:spTgt spid="3"/>
                                        </p:tgtEl>
                                      </p:cBhvr>
                                      <p:to x="100000" y="80000"/>
                                    </p:animScale>
                                    <p:animScale>
                                      <p:cBhvr>
                                        <p:cTn id="32" dur="166" decel="50000">
                                          <p:stCondLst>
                                            <p:cond delay="1338"/>
                                          </p:stCondLst>
                                        </p:cTn>
                                        <p:tgtEl>
                                          <p:spTgt spid="3"/>
                                        </p:tgtEl>
                                      </p:cBhvr>
                                      <p:to x="100000" y="100000"/>
                                    </p:animScale>
                                    <p:animScale>
                                      <p:cBhvr>
                                        <p:cTn id="33" dur="26">
                                          <p:stCondLst>
                                            <p:cond delay="1642"/>
                                          </p:stCondLst>
                                        </p:cTn>
                                        <p:tgtEl>
                                          <p:spTgt spid="3"/>
                                        </p:tgtEl>
                                      </p:cBhvr>
                                      <p:to x="100000" y="90000"/>
                                    </p:animScale>
                                    <p:animScale>
                                      <p:cBhvr>
                                        <p:cTn id="34" dur="166" decel="50000">
                                          <p:stCondLst>
                                            <p:cond delay="1668"/>
                                          </p:stCondLst>
                                        </p:cTn>
                                        <p:tgtEl>
                                          <p:spTgt spid="3"/>
                                        </p:tgtEl>
                                      </p:cBhvr>
                                      <p:to x="100000" y="100000"/>
                                    </p:animScale>
                                    <p:animScale>
                                      <p:cBhvr>
                                        <p:cTn id="35" dur="26">
                                          <p:stCondLst>
                                            <p:cond delay="1808"/>
                                          </p:stCondLst>
                                        </p:cTn>
                                        <p:tgtEl>
                                          <p:spTgt spid="3"/>
                                        </p:tgtEl>
                                      </p:cBhvr>
                                      <p:to x="100000" y="95000"/>
                                    </p:animScale>
                                    <p:animScale>
                                      <p:cBhvr>
                                        <p:cTn id="36" dur="166" decel="50000">
                                          <p:stCondLst>
                                            <p:cond delay="1834"/>
                                          </p:stCondLst>
                                        </p:cTn>
                                        <p:tgtEl>
                                          <p:spTgt spid="3"/>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F9294E65-2C4F-4CA8-B4EB-FDCBE49B36E7}"/>
              </a:ext>
            </a:extLst>
          </p:cNvPr>
          <p:cNvSpPr/>
          <p:nvPr/>
        </p:nvSpPr>
        <p:spPr>
          <a:xfrm>
            <a:off x="1328120" y="903765"/>
            <a:ext cx="9817111" cy="646331"/>
          </a:xfrm>
          <a:prstGeom prst="rect">
            <a:avLst/>
          </a:prstGeom>
        </p:spPr>
        <p:txBody>
          <a:bodyPr wrap="none">
            <a:spAutoFit/>
          </a:bodyPr>
          <a:lstStyle/>
          <a:p>
            <a:r>
              <a:rPr lang="es-MX" sz="3600" b="1" dirty="0">
                <a:solidFill>
                  <a:schemeClr val="accent3">
                    <a:lumMod val="75000"/>
                  </a:schemeClr>
                </a:solidFill>
                <a:latin typeface="Script MT Bold" panose="03040602040607080904" pitchFamily="66" charset="0"/>
              </a:rPr>
              <a:t>Clasificación de la materia prima: directa e indirecta.</a:t>
            </a:r>
          </a:p>
        </p:txBody>
      </p:sp>
      <p:pic>
        <p:nvPicPr>
          <p:cNvPr id="7" name="Materia Prima Directa e Indirecta">
            <a:hlinkClick r:id="" action="ppaction://media"/>
            <a:extLst>
              <a:ext uri="{FF2B5EF4-FFF2-40B4-BE49-F238E27FC236}">
                <a16:creationId xmlns:a16="http://schemas.microsoft.com/office/drawing/2014/main" id="{93C71DDF-6D08-4582-837B-0E6263FB2518}"/>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166422" y="1787590"/>
            <a:ext cx="8140505" cy="4579034"/>
          </a:xfrm>
          <a:prstGeom prst="rect">
            <a:avLst/>
          </a:prstGeom>
        </p:spPr>
      </p:pic>
    </p:spTree>
    <p:extLst>
      <p:ext uri="{BB962C8B-B14F-4D97-AF65-F5344CB8AC3E}">
        <p14:creationId xmlns:p14="http://schemas.microsoft.com/office/powerpoint/2010/main" val="282956469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500"/>
                                        <p:tgtEl>
                                          <p:spTgt spid="7"/>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randombar(horizontal)">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7"/>
                </p:tgtEl>
              </p:cMediaNode>
            </p:video>
          </p:childTnLst>
        </p:cTn>
      </p:par>
    </p:tnLst>
    <p:bldLst>
      <p:bldP spid="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B3CE9611-38F7-4DC9-A58F-FC63495F3FDF}"/>
              </a:ext>
            </a:extLst>
          </p:cNvPr>
          <p:cNvSpPr/>
          <p:nvPr/>
        </p:nvSpPr>
        <p:spPr>
          <a:xfrm>
            <a:off x="1762538" y="643622"/>
            <a:ext cx="7513983" cy="5570756"/>
          </a:xfrm>
          <a:prstGeom prst="rect">
            <a:avLst/>
          </a:prstGeom>
        </p:spPr>
        <p:txBody>
          <a:bodyPr wrap="square">
            <a:spAutoFit/>
          </a:bodyPr>
          <a:lstStyle/>
          <a:p>
            <a:r>
              <a:rPr lang="es-MX" sz="4800" b="0" i="0" u="none" strike="noStrike" dirty="0">
                <a:solidFill>
                  <a:srgbClr val="2A3990"/>
                </a:solidFill>
                <a:effectLst/>
                <a:latin typeface="Script MT Bold" panose="03040602040607080904" pitchFamily="66" charset="0"/>
              </a:rPr>
              <a:t>Fuentes</a:t>
            </a:r>
            <a:endParaRPr lang="es-MX" sz="2800" dirty="0">
              <a:effectLst/>
              <a:latin typeface="Script MT Bold" panose="03040602040607080904" pitchFamily="66" charset="0"/>
            </a:endParaRPr>
          </a:p>
          <a:p>
            <a:pPr fontAlgn="base"/>
            <a:br>
              <a:rPr lang="es-MX" sz="2800" dirty="0"/>
            </a:br>
            <a:r>
              <a:rPr lang="es-MX" sz="2800" u="sng" dirty="0">
                <a:solidFill>
                  <a:srgbClr val="F06292"/>
                </a:solidFill>
                <a:latin typeface="Roboto"/>
                <a:hlinkClick r:id="rId2"/>
              </a:rPr>
              <a:t>https://www.gerencie.com/materia-prima.html</a:t>
            </a:r>
            <a:endParaRPr lang="es-MX" sz="2800" u="sng" dirty="0">
              <a:solidFill>
                <a:srgbClr val="F06292"/>
              </a:solidFill>
              <a:latin typeface="Roboto"/>
            </a:endParaRPr>
          </a:p>
          <a:p>
            <a:pPr fontAlgn="base"/>
            <a:endParaRPr lang="es-MX" sz="2800" u="sng" dirty="0">
              <a:solidFill>
                <a:srgbClr val="F06292"/>
              </a:solidFill>
              <a:latin typeface="Roboto"/>
            </a:endParaRPr>
          </a:p>
          <a:p>
            <a:pPr fontAlgn="base"/>
            <a:r>
              <a:rPr lang="es-MX" sz="2800" dirty="0">
                <a:solidFill>
                  <a:srgbClr val="434343"/>
                </a:solidFill>
                <a:latin typeface="Roboto"/>
                <a:hlinkClick r:id="rId3"/>
              </a:rPr>
              <a:t>http://www.ptolomeo.unam.mx:8080/xmlui/bitstream/handle/132.248.52.100/1682/rosasmercado.pdf?sequence=1</a:t>
            </a:r>
            <a:endParaRPr lang="es-MX" sz="2800" dirty="0">
              <a:solidFill>
                <a:srgbClr val="434343"/>
              </a:solidFill>
              <a:latin typeface="Roboto"/>
            </a:endParaRPr>
          </a:p>
          <a:p>
            <a:pPr fontAlgn="base"/>
            <a:endParaRPr lang="es-MX" sz="2800" dirty="0">
              <a:solidFill>
                <a:srgbClr val="434343"/>
              </a:solidFill>
              <a:latin typeface="Roboto"/>
            </a:endParaRPr>
          </a:p>
          <a:p>
            <a:pPr fontAlgn="base"/>
            <a:r>
              <a:rPr lang="es-MX" sz="2800" dirty="0">
                <a:solidFill>
                  <a:srgbClr val="434343"/>
                </a:solidFill>
                <a:latin typeface="Roboto"/>
                <a:hlinkClick r:id="rId4"/>
              </a:rPr>
              <a:t>https://es.slideshare.net/rosmarozueth/tema-2-37107573</a:t>
            </a:r>
            <a:r>
              <a:rPr lang="es-MX" sz="2800" dirty="0">
                <a:solidFill>
                  <a:srgbClr val="434343"/>
                </a:solidFill>
                <a:latin typeface="Roboto"/>
              </a:rPr>
              <a:t> </a:t>
            </a:r>
          </a:p>
          <a:p>
            <a:br>
              <a:rPr lang="es-MX" sz="2800" dirty="0"/>
            </a:br>
            <a:endParaRPr lang="es-MX" sz="2800" dirty="0"/>
          </a:p>
        </p:txBody>
      </p:sp>
    </p:spTree>
    <p:extLst>
      <p:ext uri="{BB962C8B-B14F-4D97-AF65-F5344CB8AC3E}">
        <p14:creationId xmlns:p14="http://schemas.microsoft.com/office/powerpoint/2010/main" val="61513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433634B-98D0-4432-8D2F-1FB581CC747A}"/>
              </a:ext>
            </a:extLst>
          </p:cNvPr>
          <p:cNvSpPr>
            <a:spLocks noGrp="1"/>
          </p:cNvSpPr>
          <p:nvPr>
            <p:ph type="title"/>
          </p:nvPr>
        </p:nvSpPr>
        <p:spPr>
          <a:xfrm>
            <a:off x="2009400" y="261372"/>
            <a:ext cx="8173200" cy="1143200"/>
          </a:xfrm>
        </p:spPr>
        <p:txBody>
          <a:bodyPr/>
          <a:lstStyle/>
          <a:p>
            <a:r>
              <a:rPr lang="es-ES" sz="4400" dirty="0">
                <a:solidFill>
                  <a:srgbClr val="0070C0"/>
                </a:solidFill>
                <a:latin typeface="Forte" panose="03060902040502070203" pitchFamily="66" charset="0"/>
                <a:ea typeface="Roboto Slab Regular"/>
                <a:cs typeface="Roboto Slab Regular"/>
                <a:sym typeface="Roboto Slab Regular"/>
              </a:rPr>
              <a:t>Tamaño óptimo del Proyecto</a:t>
            </a:r>
            <a:br>
              <a:rPr lang="es-ES" sz="4400" dirty="0">
                <a:solidFill>
                  <a:srgbClr val="0070C0"/>
                </a:solidFill>
                <a:latin typeface="Forte" panose="03060902040502070203" pitchFamily="66" charset="0"/>
                <a:ea typeface="Roboto Slab Regular"/>
                <a:cs typeface="Roboto Slab Regular"/>
                <a:sym typeface="Roboto Slab Regular"/>
              </a:rPr>
            </a:br>
            <a:endParaRPr lang="en-US" sz="4000" dirty="0">
              <a:solidFill>
                <a:srgbClr val="0070C0"/>
              </a:solidFill>
              <a:latin typeface="Forte" panose="03060902040502070203" pitchFamily="66" charset="0"/>
            </a:endParaRPr>
          </a:p>
        </p:txBody>
      </p:sp>
      <p:sp>
        <p:nvSpPr>
          <p:cNvPr id="2" name="Rectángulo 1">
            <a:extLst>
              <a:ext uri="{FF2B5EF4-FFF2-40B4-BE49-F238E27FC236}">
                <a16:creationId xmlns:a16="http://schemas.microsoft.com/office/drawing/2014/main" id="{11CAE514-61F4-43F0-8A25-067C83346E1E}"/>
              </a:ext>
            </a:extLst>
          </p:cNvPr>
          <p:cNvSpPr/>
          <p:nvPr/>
        </p:nvSpPr>
        <p:spPr>
          <a:xfrm>
            <a:off x="384313" y="1596778"/>
            <a:ext cx="5260965" cy="2657061"/>
          </a:xfrm>
        </p:spPr>
        <p:txBody>
          <a:bodyPr spcFirstLastPara="1" wrap="square" lIns="0" tIns="0" rIns="0" bIns="0" anchor="t" anchorCtr="0">
            <a:normAutofit fontScale="92500" lnSpcReduction="10000"/>
          </a:bodyPr>
          <a:lstStyle/>
          <a:p>
            <a:pPr marL="609585" indent="-474121">
              <a:lnSpc>
                <a:spcPct val="90000"/>
              </a:lnSpc>
              <a:spcBef>
                <a:spcPts val="800"/>
              </a:spcBef>
              <a:buClr>
                <a:schemeClr val="accent5"/>
              </a:buClr>
              <a:buSzPts val="2000"/>
              <a:buFont typeface="Roboto Slab Regular"/>
              <a:buChar char="﹡"/>
            </a:pPr>
            <a:r>
              <a:rPr lang="es-ES" sz="2000" b="0" i="0" u="none" strike="noStrike" cap="none" dirty="0">
                <a:solidFill>
                  <a:schemeClr val="dk1"/>
                </a:solidFill>
                <a:latin typeface="Century Gothic" panose="020B0502020202020204" pitchFamily="34" charset="0"/>
                <a:ea typeface="Roboto Slab Regular"/>
                <a:cs typeface="Roboto Slab Regular"/>
                <a:sym typeface="Roboto Slab Regular"/>
              </a:rPr>
              <a:t>El tamaño de un proyecto viene dado por su capacidad instalada de producción de bienes, y por su capacidad de generar un número determinado de servicios en un tiempo dado. Dicha capacidad de producción es expresada en términos de productos elaborados por ciclo, turno, año, según el sistema adaptado para trabajar (jornada laboral).</a:t>
            </a:r>
            <a:endParaRPr lang="es-ES" sz="2000" b="0" i="0" u="none" strike="noStrike" cap="none" dirty="0">
              <a:solidFill>
                <a:schemeClr val="dk1"/>
              </a:solidFill>
              <a:effectLst/>
              <a:latin typeface="Century Gothic" panose="020B0502020202020204" pitchFamily="34" charset="0"/>
              <a:ea typeface="Roboto Slab Regular"/>
              <a:cs typeface="Roboto Slab Regular"/>
              <a:sym typeface="Roboto Slab Regular"/>
            </a:endParaRPr>
          </a:p>
        </p:txBody>
      </p:sp>
      <p:pic>
        <p:nvPicPr>
          <p:cNvPr id="3" name="Imagen 2">
            <a:extLst>
              <a:ext uri="{FF2B5EF4-FFF2-40B4-BE49-F238E27FC236}">
                <a16:creationId xmlns:a16="http://schemas.microsoft.com/office/drawing/2014/main" id="{95D1DFE4-57D4-4811-ACD5-71ADD78F575F}"/>
              </a:ext>
            </a:extLst>
          </p:cNvPr>
          <p:cNvPicPr>
            <a:picLocks noChangeAspect="1"/>
          </p:cNvPicPr>
          <p:nvPr/>
        </p:nvPicPr>
        <p:blipFill>
          <a:blip r:embed="rId2"/>
          <a:stretch>
            <a:fillRect/>
          </a:stretch>
        </p:blipFill>
        <p:spPr>
          <a:xfrm>
            <a:off x="6096000" y="1381379"/>
            <a:ext cx="5487900" cy="3087858"/>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4" name="Rectángulo 3">
            <a:extLst>
              <a:ext uri="{FF2B5EF4-FFF2-40B4-BE49-F238E27FC236}">
                <a16:creationId xmlns:a16="http://schemas.microsoft.com/office/drawing/2014/main" id="{65241436-5639-4527-A352-51A7F27AED46}"/>
              </a:ext>
            </a:extLst>
          </p:cNvPr>
          <p:cNvSpPr/>
          <p:nvPr/>
        </p:nvSpPr>
        <p:spPr>
          <a:xfrm>
            <a:off x="2194930" y="4820478"/>
            <a:ext cx="7399643" cy="1477328"/>
          </a:xfrm>
          <a:prstGeom prst="rect">
            <a:avLst/>
          </a:prstGeom>
        </p:spPr>
        <p:txBody>
          <a:bodyPr wrap="square">
            <a:spAutoFit/>
          </a:bodyPr>
          <a:lstStyle/>
          <a:p>
            <a:pPr marL="609585" indent="-474121">
              <a:lnSpc>
                <a:spcPct val="90000"/>
              </a:lnSpc>
              <a:spcBef>
                <a:spcPts val="800"/>
              </a:spcBef>
              <a:buClr>
                <a:schemeClr val="accent5"/>
              </a:buClr>
              <a:buSzPts val="2000"/>
              <a:buFont typeface="Roboto Slab Regular"/>
              <a:buChar char="﹡"/>
            </a:pPr>
            <a:r>
              <a:rPr lang="es-ES" sz="2000" b="1" dirty="0">
                <a:solidFill>
                  <a:schemeClr val="dk1"/>
                </a:solidFill>
                <a:latin typeface="Century Gothic" panose="020B0502020202020204" pitchFamily="34" charset="0"/>
                <a:ea typeface="Roboto Slab Regular"/>
                <a:cs typeface="Roboto Slab Regular"/>
                <a:sym typeface="Roboto Slab Regular"/>
              </a:rPr>
              <a:t>Capacidad Instalada: </a:t>
            </a:r>
            <a:r>
              <a:rPr lang="es-ES" sz="2000" dirty="0">
                <a:solidFill>
                  <a:schemeClr val="dk1"/>
                </a:solidFill>
                <a:latin typeface="Century Gothic" panose="020B0502020202020204" pitchFamily="34" charset="0"/>
                <a:ea typeface="Roboto Slab Regular"/>
                <a:cs typeface="Roboto Slab Regular"/>
                <a:sym typeface="Roboto Slab Regular"/>
              </a:rPr>
              <a:t>Volumen máximo de producción que se puede obtener con los recursos (dinero, equipo, personal, instalaciones) disponibles en el proyecto, definido en el primer año de proyección para ser alcanzado en el último año.</a:t>
            </a:r>
          </a:p>
        </p:txBody>
      </p:sp>
    </p:spTree>
    <p:extLst>
      <p:ext uri="{BB962C8B-B14F-4D97-AF65-F5344CB8AC3E}">
        <p14:creationId xmlns:p14="http://schemas.microsoft.com/office/powerpoint/2010/main" val="3851640181"/>
      </p:ext>
    </p:extLst>
  </p:cSld>
  <p:clrMapOvr>
    <a:masterClrMapping/>
  </p:clrMapOvr>
  <p:transition spd="slow">
    <p:strips dir="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par>
                                <p:cTn id="13" presetID="10"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 grpId="0"/>
      <p:bldP spid="4"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C66D7FB4-7DBC-454B-A8E6-47D456B8966B}"/>
              </a:ext>
            </a:extLst>
          </p:cNvPr>
          <p:cNvSpPr>
            <a:spLocks noChangeArrowheads="1"/>
          </p:cNvSpPr>
          <p:nvPr/>
        </p:nvSpPr>
        <p:spPr bwMode="auto">
          <a:xfrm>
            <a:off x="838201" y="577159"/>
            <a:ext cx="10515600" cy="1325563"/>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 anchorCtr="0" compatLnSpc="1">
            <a:prstTxWarp prst="textNoShape">
              <a:avLst/>
            </a:prstTxWarp>
            <a:normAutofit/>
          </a:bodyPr>
          <a:lstStyle/>
          <a:p>
            <a:pPr marL="0" marR="0" lvl="0" indent="0" algn="ctr" fontAlgn="base">
              <a:lnSpc>
                <a:spcPct val="90000"/>
              </a:lnSpc>
              <a:spcBef>
                <a:spcPct val="0"/>
              </a:spcBef>
              <a:spcAft>
                <a:spcPts val="600"/>
              </a:spcAft>
              <a:buClrTx/>
              <a:buSzTx/>
              <a:tabLst/>
            </a:pPr>
            <a:r>
              <a:rPr kumimoji="0" lang="en-US" altLang="es-MX" sz="4400" b="0" i="0" u="none" strike="noStrike" kern="1200" cap="none" normalizeH="0" baseline="0" dirty="0">
                <a:ln>
                  <a:noFill/>
                </a:ln>
                <a:solidFill>
                  <a:schemeClr val="accent2">
                    <a:lumMod val="50000"/>
                  </a:schemeClr>
                </a:solidFill>
                <a:effectLst/>
                <a:latin typeface="Arial Rounded MT Bold" panose="020F0704030504030204" pitchFamily="34" charset="0"/>
                <a:ea typeface="+mj-ea"/>
                <a:cs typeface="+mj-cs"/>
              </a:rPr>
              <a:t>Factores que afectan el tamaño óptimo del proyecto</a:t>
            </a:r>
          </a:p>
        </p:txBody>
      </p:sp>
      <p:graphicFrame>
        <p:nvGraphicFramePr>
          <p:cNvPr id="2" name="Tabla 1">
            <a:extLst>
              <a:ext uri="{FF2B5EF4-FFF2-40B4-BE49-F238E27FC236}">
                <a16:creationId xmlns:a16="http://schemas.microsoft.com/office/drawing/2014/main" id="{B6010BBF-AD7A-47B2-B474-7127948963B6}"/>
              </a:ext>
            </a:extLst>
          </p:cNvPr>
          <p:cNvGraphicFramePr>
            <a:graphicFrameLocks noGrp="1"/>
          </p:cNvGraphicFramePr>
          <p:nvPr>
            <p:extLst>
              <p:ext uri="{D42A27DB-BD31-4B8C-83A1-F6EECF244321}">
                <p14:modId xmlns:p14="http://schemas.microsoft.com/office/powerpoint/2010/main" val="2479813240"/>
              </p:ext>
            </p:extLst>
          </p:nvPr>
        </p:nvGraphicFramePr>
        <p:xfrm>
          <a:off x="828675" y="1902722"/>
          <a:ext cx="10525126" cy="4541072"/>
        </p:xfrm>
        <a:graphic>
          <a:graphicData uri="http://schemas.openxmlformats.org/drawingml/2006/table">
            <a:tbl>
              <a:tblPr firstRow="1" bandRow="1"/>
              <a:tblGrid>
                <a:gridCol w="5296214">
                  <a:extLst>
                    <a:ext uri="{9D8B030D-6E8A-4147-A177-3AD203B41FA5}">
                      <a16:colId xmlns:a16="http://schemas.microsoft.com/office/drawing/2014/main" val="4194874380"/>
                    </a:ext>
                  </a:extLst>
                </a:gridCol>
                <a:gridCol w="5228912">
                  <a:extLst>
                    <a:ext uri="{9D8B030D-6E8A-4147-A177-3AD203B41FA5}">
                      <a16:colId xmlns:a16="http://schemas.microsoft.com/office/drawing/2014/main" val="3724561883"/>
                    </a:ext>
                  </a:extLst>
                </a:gridCol>
              </a:tblGrid>
              <a:tr h="598478">
                <a:tc>
                  <a:txBody>
                    <a:bodyPr/>
                    <a:lstStyle/>
                    <a:p>
                      <a:pPr algn="ctr" rtl="0" fontAlgn="t">
                        <a:spcBef>
                          <a:spcPts val="0"/>
                        </a:spcBef>
                        <a:spcAft>
                          <a:spcPts val="0"/>
                        </a:spcAft>
                      </a:pPr>
                      <a:r>
                        <a:rPr lang="es-MX" sz="2400" b="1" i="0" u="none" strike="noStrike" dirty="0">
                          <a:solidFill>
                            <a:schemeClr val="accent2">
                              <a:lumMod val="50000"/>
                            </a:schemeClr>
                          </a:solidFill>
                          <a:effectLst/>
                          <a:latin typeface="Franklin Gothic Medium Cond" panose="020B0606030402020204" pitchFamily="34" charset="0"/>
                        </a:rPr>
                        <a:t>Condicionantes</a:t>
                      </a:r>
                      <a:endParaRPr lang="es-MX" sz="3200" dirty="0">
                        <a:solidFill>
                          <a:schemeClr val="accent2">
                            <a:lumMod val="50000"/>
                          </a:schemeClr>
                        </a:solidFill>
                        <a:effectLst/>
                        <a:latin typeface="Franklin Gothic Medium Cond" panose="020B0606030402020204" pitchFamily="34" charset="0"/>
                      </a:endParaRPr>
                    </a:p>
                  </a:txBody>
                  <a:tcPr marL="129428" marR="129428" marT="129428" marB="129428">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algn="ctr" rtl="0" fontAlgn="t">
                        <a:spcBef>
                          <a:spcPts val="0"/>
                        </a:spcBef>
                        <a:spcAft>
                          <a:spcPts val="0"/>
                        </a:spcAft>
                      </a:pPr>
                      <a:r>
                        <a:rPr lang="es-MX" sz="2400" b="1" i="0" u="none" strike="noStrike">
                          <a:solidFill>
                            <a:schemeClr val="accent2">
                              <a:lumMod val="50000"/>
                            </a:schemeClr>
                          </a:solidFill>
                          <a:effectLst/>
                          <a:latin typeface="Franklin Gothic Medium Cond" panose="020B0606030402020204" pitchFamily="34" charset="0"/>
                        </a:rPr>
                        <a:t>Determinantes</a:t>
                      </a:r>
                      <a:endParaRPr lang="es-MX" sz="3200">
                        <a:solidFill>
                          <a:schemeClr val="accent2">
                            <a:lumMod val="50000"/>
                          </a:schemeClr>
                        </a:solidFill>
                        <a:effectLst/>
                        <a:latin typeface="Franklin Gothic Medium Cond" panose="020B0606030402020204" pitchFamily="34" charset="0"/>
                      </a:endParaRPr>
                    </a:p>
                  </a:txBody>
                  <a:tcPr marL="129428" marR="129428" marT="129428" marB="129428">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2308398335"/>
                  </a:ext>
                </a:extLst>
              </a:tr>
              <a:tr h="2917836">
                <a:tc>
                  <a:txBody>
                    <a:bodyPr/>
                    <a:lstStyle/>
                    <a:p>
                      <a:pPr marL="342900" indent="-342900" rtl="0" fontAlgn="base">
                        <a:spcBef>
                          <a:spcPts val="0"/>
                        </a:spcBef>
                        <a:spcAft>
                          <a:spcPts val="0"/>
                        </a:spcAft>
                        <a:buClr>
                          <a:srgbClr val="FFC000"/>
                        </a:buClr>
                        <a:buFont typeface="Franklin Gothic Medium Cond" panose="020B0606030402020204" pitchFamily="34" charset="0"/>
                        <a:buChar char="►"/>
                      </a:pPr>
                      <a:r>
                        <a:rPr lang="es-ES" sz="2400" b="0" i="0" u="none" strike="noStrike" dirty="0">
                          <a:solidFill>
                            <a:schemeClr val="accent2">
                              <a:lumMod val="50000"/>
                            </a:schemeClr>
                          </a:solidFill>
                          <a:effectLst/>
                          <a:latin typeface="Franklin Gothic Medium Cond" panose="020B0606030402020204" pitchFamily="34" charset="0"/>
                        </a:rPr>
                        <a:t>Mercado de consumo existente. </a:t>
                      </a:r>
                    </a:p>
                    <a:p>
                      <a:pPr marL="342900" indent="-342900" rtl="0" fontAlgn="base">
                        <a:spcBef>
                          <a:spcPts val="0"/>
                        </a:spcBef>
                        <a:spcAft>
                          <a:spcPts val="0"/>
                        </a:spcAft>
                        <a:buClr>
                          <a:srgbClr val="FFC000"/>
                        </a:buClr>
                        <a:buFont typeface="Franklin Gothic Medium Cond" panose="020B0606030402020204" pitchFamily="34" charset="0"/>
                        <a:buChar char="►"/>
                      </a:pPr>
                      <a:r>
                        <a:rPr lang="es-ES" sz="2400" b="0" i="0" u="none" strike="noStrike" dirty="0">
                          <a:solidFill>
                            <a:schemeClr val="accent2">
                              <a:lumMod val="50000"/>
                            </a:schemeClr>
                          </a:solidFill>
                          <a:effectLst/>
                          <a:latin typeface="Franklin Gothic Medium Cond" panose="020B0606030402020204" pitchFamily="34" charset="0"/>
                        </a:rPr>
                        <a:t>Distribución geográfica de los consumidores.</a:t>
                      </a:r>
                    </a:p>
                    <a:p>
                      <a:pPr marL="342900" indent="-342900" rtl="0" fontAlgn="base">
                        <a:spcBef>
                          <a:spcPts val="0"/>
                        </a:spcBef>
                        <a:spcAft>
                          <a:spcPts val="0"/>
                        </a:spcAft>
                        <a:buClr>
                          <a:srgbClr val="FFC000"/>
                        </a:buClr>
                        <a:buFont typeface="Franklin Gothic Medium Cond" panose="020B0606030402020204" pitchFamily="34" charset="0"/>
                        <a:buChar char="►"/>
                      </a:pPr>
                      <a:r>
                        <a:rPr lang="es-ES" sz="2400" b="0" i="0" u="none" strike="noStrike" dirty="0">
                          <a:solidFill>
                            <a:schemeClr val="accent2">
                              <a:lumMod val="50000"/>
                            </a:schemeClr>
                          </a:solidFill>
                          <a:effectLst/>
                          <a:latin typeface="Franklin Gothic Medium Cond" panose="020B0606030402020204" pitchFamily="34" charset="0"/>
                        </a:rPr>
                        <a:t>Disponibilidad de materias primas.</a:t>
                      </a:r>
                    </a:p>
                    <a:p>
                      <a:pPr marL="342900" indent="-342900" rtl="0" fontAlgn="base">
                        <a:spcBef>
                          <a:spcPts val="0"/>
                        </a:spcBef>
                        <a:spcAft>
                          <a:spcPts val="0"/>
                        </a:spcAft>
                        <a:buClr>
                          <a:srgbClr val="FFC000"/>
                        </a:buClr>
                        <a:buFont typeface="Franklin Gothic Medium Cond" panose="020B0606030402020204" pitchFamily="34" charset="0"/>
                        <a:buChar char="►"/>
                      </a:pPr>
                      <a:r>
                        <a:rPr lang="es-ES" sz="2400" b="0" i="0" u="none" strike="noStrike" dirty="0">
                          <a:solidFill>
                            <a:schemeClr val="accent2">
                              <a:lumMod val="50000"/>
                            </a:schemeClr>
                          </a:solidFill>
                          <a:effectLst/>
                          <a:latin typeface="Franklin Gothic Medium Cond" panose="020B0606030402020204" pitchFamily="34" charset="0"/>
                        </a:rPr>
                        <a:t>Restricciones de tecnología.</a:t>
                      </a:r>
                    </a:p>
                    <a:p>
                      <a:pPr marL="342900" indent="-342900" rtl="0" fontAlgn="base">
                        <a:spcBef>
                          <a:spcPts val="0"/>
                        </a:spcBef>
                        <a:spcAft>
                          <a:spcPts val="0"/>
                        </a:spcAft>
                        <a:buClr>
                          <a:srgbClr val="FFC000"/>
                        </a:buClr>
                        <a:buFont typeface="Franklin Gothic Medium Cond" panose="020B0606030402020204" pitchFamily="34" charset="0"/>
                        <a:buChar char="►"/>
                      </a:pPr>
                      <a:r>
                        <a:rPr lang="es-ES" sz="2400" b="0" i="0" u="none" strike="noStrike" dirty="0">
                          <a:solidFill>
                            <a:schemeClr val="accent2">
                              <a:lumMod val="50000"/>
                            </a:schemeClr>
                          </a:solidFill>
                          <a:effectLst/>
                          <a:latin typeface="Franklin Gothic Medium Cond" panose="020B0606030402020204" pitchFamily="34" charset="0"/>
                        </a:rPr>
                        <a:t>Disponibilidad de recursos financieros.</a:t>
                      </a:r>
                    </a:p>
                    <a:p>
                      <a:pPr marL="342900" indent="-342900" rtl="0" fontAlgn="base">
                        <a:spcBef>
                          <a:spcPts val="0"/>
                        </a:spcBef>
                        <a:spcAft>
                          <a:spcPts val="0"/>
                        </a:spcAft>
                        <a:buClr>
                          <a:srgbClr val="FFC000"/>
                        </a:buClr>
                        <a:buFont typeface="Franklin Gothic Medium Cond" panose="020B0606030402020204" pitchFamily="34" charset="0"/>
                        <a:buChar char="►"/>
                      </a:pPr>
                      <a:r>
                        <a:rPr lang="es-ES" sz="2400" b="0" i="0" u="none" strike="noStrike" dirty="0">
                          <a:solidFill>
                            <a:schemeClr val="accent2">
                              <a:lumMod val="50000"/>
                            </a:schemeClr>
                          </a:solidFill>
                          <a:effectLst/>
                          <a:latin typeface="Franklin Gothic Medium Cond" panose="020B0606030402020204" pitchFamily="34" charset="0"/>
                        </a:rPr>
                        <a:t>Disponibilidad de recursos legales.</a:t>
                      </a:r>
                    </a:p>
                    <a:p>
                      <a:pPr marL="342900" indent="-342900" rtl="0" fontAlgn="base">
                        <a:spcBef>
                          <a:spcPts val="0"/>
                        </a:spcBef>
                        <a:spcAft>
                          <a:spcPts val="0"/>
                        </a:spcAft>
                        <a:buClr>
                          <a:srgbClr val="FFC000"/>
                        </a:buClr>
                        <a:buFont typeface="Franklin Gothic Medium Cond" panose="020B0606030402020204" pitchFamily="34" charset="0"/>
                        <a:buChar char="►"/>
                      </a:pPr>
                      <a:r>
                        <a:rPr lang="es-ES" sz="2400" b="0" i="0" u="none" strike="noStrike" dirty="0">
                          <a:solidFill>
                            <a:schemeClr val="accent2">
                              <a:lumMod val="50000"/>
                            </a:schemeClr>
                          </a:solidFill>
                          <a:effectLst/>
                          <a:latin typeface="Franklin Gothic Medium Cond" panose="020B0606030402020204" pitchFamily="34" charset="0"/>
                        </a:rPr>
                        <a:t>Disponibilidad de mano de obra.</a:t>
                      </a:r>
                    </a:p>
                    <a:p>
                      <a:pPr marL="342900" indent="-342900" rtl="0" fontAlgn="base">
                        <a:spcBef>
                          <a:spcPts val="0"/>
                        </a:spcBef>
                        <a:spcAft>
                          <a:spcPts val="0"/>
                        </a:spcAft>
                        <a:buClr>
                          <a:srgbClr val="FFC000"/>
                        </a:buClr>
                        <a:buFont typeface="Franklin Gothic Medium Cond" panose="020B0606030402020204" pitchFamily="34" charset="0"/>
                        <a:buChar char="►"/>
                      </a:pPr>
                      <a:r>
                        <a:rPr lang="es-ES" sz="2400" b="0" i="0" u="none" strike="noStrike" dirty="0">
                          <a:solidFill>
                            <a:schemeClr val="accent2">
                              <a:lumMod val="50000"/>
                            </a:schemeClr>
                          </a:solidFill>
                          <a:effectLst/>
                          <a:latin typeface="Franklin Gothic Medium Cond" panose="020B0606030402020204" pitchFamily="34" charset="0"/>
                        </a:rPr>
                        <a:t>Política económica.</a:t>
                      </a:r>
                    </a:p>
                    <a:p>
                      <a:pPr marL="342900" indent="-342900" rtl="0" fontAlgn="base">
                        <a:spcBef>
                          <a:spcPts val="0"/>
                        </a:spcBef>
                        <a:spcAft>
                          <a:spcPts val="0"/>
                        </a:spcAft>
                        <a:buClr>
                          <a:srgbClr val="FFC000"/>
                        </a:buClr>
                        <a:buFont typeface="Franklin Gothic Medium Cond" panose="020B0606030402020204" pitchFamily="34" charset="0"/>
                        <a:buChar char="►"/>
                      </a:pPr>
                      <a:r>
                        <a:rPr lang="es-ES" sz="2400" b="0" i="0" u="none" strike="noStrike" dirty="0">
                          <a:solidFill>
                            <a:schemeClr val="accent2">
                              <a:lumMod val="50000"/>
                            </a:schemeClr>
                          </a:solidFill>
                          <a:effectLst/>
                          <a:latin typeface="Franklin Gothic Medium Cond" panose="020B0606030402020204" pitchFamily="34" charset="0"/>
                        </a:rPr>
                        <a:t>Normatividad ambiental.</a:t>
                      </a:r>
                    </a:p>
                  </a:txBody>
                  <a:tcPr marL="129428" marR="129428" marT="129428" marB="129428">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marL="342900" indent="-342900" rtl="0" fontAlgn="base">
                        <a:spcBef>
                          <a:spcPts val="0"/>
                        </a:spcBef>
                        <a:spcAft>
                          <a:spcPts val="0"/>
                        </a:spcAft>
                        <a:buClr>
                          <a:srgbClr val="FFC000"/>
                        </a:buClr>
                        <a:buFont typeface="Franklin Gothic Medium Cond" panose="020B0606030402020204" pitchFamily="34" charset="0"/>
                        <a:buChar char="►"/>
                      </a:pPr>
                      <a:r>
                        <a:rPr lang="es-ES" sz="2400" b="0" i="0" u="none" strike="noStrike" dirty="0">
                          <a:solidFill>
                            <a:schemeClr val="accent2">
                              <a:lumMod val="50000"/>
                            </a:schemeClr>
                          </a:solidFill>
                          <a:effectLst/>
                          <a:latin typeface="Franklin Gothic Medium Cond" panose="020B0606030402020204" pitchFamily="34" charset="0"/>
                        </a:rPr>
                        <a:t>El tamaño del proyecto y la demanda.</a:t>
                      </a:r>
                    </a:p>
                    <a:p>
                      <a:pPr marL="342900" indent="-342900" rtl="0" fontAlgn="base">
                        <a:spcBef>
                          <a:spcPts val="0"/>
                        </a:spcBef>
                        <a:spcAft>
                          <a:spcPts val="0"/>
                        </a:spcAft>
                        <a:buClr>
                          <a:srgbClr val="FFC000"/>
                        </a:buClr>
                        <a:buFont typeface="Franklin Gothic Medium Cond" panose="020B0606030402020204" pitchFamily="34" charset="0"/>
                        <a:buChar char="►"/>
                      </a:pPr>
                      <a:r>
                        <a:rPr lang="es-ES" sz="2400" b="0" i="0" u="none" strike="noStrike" dirty="0">
                          <a:solidFill>
                            <a:schemeClr val="accent2">
                              <a:lumMod val="50000"/>
                            </a:schemeClr>
                          </a:solidFill>
                          <a:effectLst/>
                          <a:latin typeface="Franklin Gothic Medium Cond" panose="020B0606030402020204" pitchFamily="34" charset="0"/>
                        </a:rPr>
                        <a:t>El tamaño del proyecto y los suministros e insumos.</a:t>
                      </a:r>
                    </a:p>
                    <a:p>
                      <a:pPr marL="342900" indent="-342900" rtl="0" fontAlgn="base">
                        <a:spcBef>
                          <a:spcPts val="0"/>
                        </a:spcBef>
                        <a:spcAft>
                          <a:spcPts val="0"/>
                        </a:spcAft>
                        <a:buClr>
                          <a:srgbClr val="FFC000"/>
                        </a:buClr>
                        <a:buFont typeface="Franklin Gothic Medium Cond" panose="020B0606030402020204" pitchFamily="34" charset="0"/>
                        <a:buChar char="►"/>
                      </a:pPr>
                      <a:r>
                        <a:rPr lang="es-ES" sz="2400" b="0" i="0" u="none" strike="noStrike" dirty="0">
                          <a:solidFill>
                            <a:schemeClr val="accent2">
                              <a:lumMod val="50000"/>
                            </a:schemeClr>
                          </a:solidFill>
                          <a:effectLst/>
                          <a:latin typeface="Franklin Gothic Medium Cond" panose="020B0606030402020204" pitchFamily="34" charset="0"/>
                        </a:rPr>
                        <a:t>El tamaño del proyecto, la tecnología y los equipos.</a:t>
                      </a:r>
                    </a:p>
                    <a:p>
                      <a:pPr marL="342900" indent="-342900" rtl="0" fontAlgn="base">
                        <a:spcBef>
                          <a:spcPts val="0"/>
                        </a:spcBef>
                        <a:spcAft>
                          <a:spcPts val="0"/>
                        </a:spcAft>
                        <a:buClr>
                          <a:srgbClr val="FFC000"/>
                        </a:buClr>
                        <a:buFont typeface="Franklin Gothic Medium Cond" panose="020B0606030402020204" pitchFamily="34" charset="0"/>
                        <a:buChar char="►"/>
                      </a:pPr>
                      <a:r>
                        <a:rPr lang="es-ES" sz="2400" b="0" i="0" u="none" strike="noStrike" dirty="0">
                          <a:solidFill>
                            <a:schemeClr val="accent2">
                              <a:lumMod val="50000"/>
                            </a:schemeClr>
                          </a:solidFill>
                          <a:effectLst/>
                          <a:latin typeface="Franklin Gothic Medium Cond" panose="020B0606030402020204" pitchFamily="34" charset="0"/>
                        </a:rPr>
                        <a:t>El tamaño del equipo y el financiamiento.</a:t>
                      </a:r>
                    </a:p>
                    <a:p>
                      <a:pPr marL="342900" indent="-342900" rtl="0" fontAlgn="base">
                        <a:spcBef>
                          <a:spcPts val="0"/>
                        </a:spcBef>
                        <a:spcAft>
                          <a:spcPts val="0"/>
                        </a:spcAft>
                        <a:buClr>
                          <a:srgbClr val="FFC000"/>
                        </a:buClr>
                        <a:buFont typeface="Franklin Gothic Medium Cond" panose="020B0606030402020204" pitchFamily="34" charset="0"/>
                        <a:buChar char="►"/>
                      </a:pPr>
                      <a:r>
                        <a:rPr lang="es-ES" sz="2400" b="0" i="0" u="none" strike="noStrike" dirty="0">
                          <a:solidFill>
                            <a:schemeClr val="accent2">
                              <a:lumMod val="50000"/>
                            </a:schemeClr>
                          </a:solidFill>
                          <a:effectLst/>
                          <a:latin typeface="Franklin Gothic Medium Cond" panose="020B0606030402020204" pitchFamily="34" charset="0"/>
                        </a:rPr>
                        <a:t>El tamaño del equipo y la organización.</a:t>
                      </a:r>
                    </a:p>
                  </a:txBody>
                  <a:tcPr marL="129428" marR="129428" marT="129428" marB="129428">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2980646587"/>
                  </a:ext>
                </a:extLst>
              </a:tr>
            </a:tbl>
          </a:graphicData>
        </a:graphic>
      </p:graphicFrame>
    </p:spTree>
    <p:extLst>
      <p:ext uri="{BB962C8B-B14F-4D97-AF65-F5344CB8AC3E}">
        <p14:creationId xmlns:p14="http://schemas.microsoft.com/office/powerpoint/2010/main" val="113814522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randombar(horizontal)">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7DE9B83D-E076-463B-BD77-C67932A43BA3}"/>
              </a:ext>
            </a:extLst>
          </p:cNvPr>
          <p:cNvSpPr/>
          <p:nvPr/>
        </p:nvSpPr>
        <p:spPr>
          <a:xfrm>
            <a:off x="1272209" y="1469053"/>
            <a:ext cx="4784036" cy="2862322"/>
          </a:xfrm>
          <a:prstGeom prst="rect">
            <a:avLst/>
          </a:prstGeom>
        </p:spPr>
        <p:txBody>
          <a:bodyPr wrap="square">
            <a:spAutoFit/>
          </a:bodyPr>
          <a:lstStyle/>
          <a:p>
            <a:pPr algn="ctr"/>
            <a:br>
              <a:rPr lang="es-ES" sz="3600" b="1" dirty="0">
                <a:solidFill>
                  <a:srgbClr val="00B050"/>
                </a:solidFill>
                <a:latin typeface="Perpetua Titling MT" panose="02020502060505020804" pitchFamily="18" charset="0"/>
                <a:ea typeface="PMingLiU" panose="020B0604030504040204" pitchFamily="18" charset="-120"/>
              </a:rPr>
            </a:br>
            <a:r>
              <a:rPr lang="es-ES" sz="3600" b="1" dirty="0">
                <a:solidFill>
                  <a:srgbClr val="00B050"/>
                </a:solidFill>
                <a:latin typeface="Perpetua Titling MT" panose="02020502060505020804" pitchFamily="18" charset="0"/>
                <a:ea typeface="PMingLiU" panose="020B0604030504040204" pitchFamily="18" charset="-120"/>
              </a:rPr>
              <a:t>Procedimientos y métodos para calcular el tamaño óptimo.</a:t>
            </a:r>
            <a:endParaRPr lang="es-ES" sz="3600" b="1" dirty="0">
              <a:solidFill>
                <a:srgbClr val="00B050"/>
              </a:solidFill>
              <a:effectLst/>
              <a:latin typeface="Perpetua Titling MT" panose="02020502060505020804" pitchFamily="18" charset="0"/>
              <a:ea typeface="PMingLiU" panose="020B0604030504040204" pitchFamily="18" charset="-120"/>
            </a:endParaRPr>
          </a:p>
        </p:txBody>
      </p:sp>
      <p:sp>
        <p:nvSpPr>
          <p:cNvPr id="3" name="CuadroTexto 2">
            <a:extLst>
              <a:ext uri="{FF2B5EF4-FFF2-40B4-BE49-F238E27FC236}">
                <a16:creationId xmlns:a16="http://schemas.microsoft.com/office/drawing/2014/main" id="{AE6D44DF-664F-4077-9FE0-4DB89031481A}"/>
              </a:ext>
            </a:extLst>
          </p:cNvPr>
          <p:cNvSpPr txBox="1"/>
          <p:nvPr/>
        </p:nvSpPr>
        <p:spPr>
          <a:xfrm>
            <a:off x="6785112" y="1107205"/>
            <a:ext cx="4134679" cy="1569660"/>
          </a:xfrm>
          <a:prstGeom prst="rect">
            <a:avLst/>
          </a:prstGeom>
          <a:noFill/>
        </p:spPr>
        <p:txBody>
          <a:bodyPr wrap="square" rtlCol="0">
            <a:spAutoFit/>
          </a:bodyPr>
          <a:lstStyle/>
          <a:p>
            <a:pPr marL="342900" indent="-342900" fontAlgn="base">
              <a:buClr>
                <a:srgbClr val="00B050"/>
              </a:buClr>
              <a:buFont typeface="Wingdings" panose="05000000000000000000" pitchFamily="2" charset="2"/>
              <a:buChar char="v"/>
            </a:pPr>
            <a:r>
              <a:rPr lang="es-ES" sz="2400" dirty="0">
                <a:solidFill>
                  <a:srgbClr val="00B050"/>
                </a:solidFill>
                <a:latin typeface="Century Gothic" panose="020B0502020202020204" pitchFamily="34" charset="0"/>
              </a:rPr>
              <a:t>Método de Lange.</a:t>
            </a:r>
          </a:p>
          <a:p>
            <a:pPr marL="342900" indent="-342900" fontAlgn="base">
              <a:buClr>
                <a:srgbClr val="00B050"/>
              </a:buClr>
              <a:buFont typeface="Wingdings" panose="05000000000000000000" pitchFamily="2" charset="2"/>
              <a:buChar char="v"/>
            </a:pPr>
            <a:endParaRPr lang="es-ES" sz="2400" dirty="0">
              <a:solidFill>
                <a:srgbClr val="00B050"/>
              </a:solidFill>
              <a:latin typeface="Century Gothic" panose="020B0502020202020204" pitchFamily="34" charset="0"/>
            </a:endParaRPr>
          </a:p>
          <a:p>
            <a:pPr marL="342900" indent="-342900" fontAlgn="base">
              <a:buClr>
                <a:srgbClr val="00B050"/>
              </a:buClr>
              <a:buFont typeface="Wingdings" panose="05000000000000000000" pitchFamily="2" charset="2"/>
              <a:buChar char="v"/>
            </a:pPr>
            <a:r>
              <a:rPr lang="es-ES" sz="2400" dirty="0">
                <a:solidFill>
                  <a:srgbClr val="00B050"/>
                </a:solidFill>
                <a:latin typeface="Century Gothic" panose="020B0502020202020204" pitchFamily="34" charset="0"/>
              </a:rPr>
              <a:t>Método de Escalación.</a:t>
            </a:r>
          </a:p>
          <a:p>
            <a:endParaRPr lang="es-MX" sz="2400" dirty="0">
              <a:solidFill>
                <a:srgbClr val="00B050"/>
              </a:solidFill>
              <a:latin typeface="Century Gothic" panose="020B0502020202020204" pitchFamily="34" charset="0"/>
            </a:endParaRPr>
          </a:p>
        </p:txBody>
      </p:sp>
      <p:pic>
        <p:nvPicPr>
          <p:cNvPr id="4" name="Imagen 3">
            <a:extLst>
              <a:ext uri="{FF2B5EF4-FFF2-40B4-BE49-F238E27FC236}">
                <a16:creationId xmlns:a16="http://schemas.microsoft.com/office/drawing/2014/main" id="{50F2E0C7-41EE-4D03-B162-39B48CAB113A}"/>
              </a:ext>
            </a:extLst>
          </p:cNvPr>
          <p:cNvPicPr>
            <a:picLocks noChangeAspect="1"/>
          </p:cNvPicPr>
          <p:nvPr/>
        </p:nvPicPr>
        <p:blipFill rotWithShape="1">
          <a:blip r:embed="rId2"/>
          <a:srcRect l="25281" r="27100"/>
          <a:stretch/>
        </p:blipFill>
        <p:spPr>
          <a:xfrm>
            <a:off x="7119103" y="2676865"/>
            <a:ext cx="3466696" cy="3180299"/>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375843116"/>
      </p:ext>
    </p:extLst>
  </p:cSld>
  <p:clrMapOvr>
    <a:masterClrMapping/>
  </p:clrMapOvr>
  <mc:AlternateContent xmlns:mc="http://schemas.openxmlformats.org/markup-compatibility/2006" xmlns:p14="http://schemas.microsoft.com/office/powerpoint/2010/main">
    <mc:Choice Requires="p14">
      <p:transition spd="slow" p14:dur="3400">
        <p14:reveal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500" fill="hold"/>
                                        <p:tgtEl>
                                          <p:spTgt spid="3"/>
                                        </p:tgtEl>
                                        <p:attrNameLst>
                                          <p:attrName>ppt_w</p:attrName>
                                        </p:attrNameLst>
                                      </p:cBhvr>
                                      <p:tavLst>
                                        <p:tav tm="0">
                                          <p:val>
                                            <p:fltVal val="0"/>
                                          </p:val>
                                        </p:tav>
                                        <p:tav tm="100000">
                                          <p:val>
                                            <p:strVal val="#ppt_w"/>
                                          </p:val>
                                        </p:tav>
                                      </p:tavLst>
                                    </p:anim>
                                    <p:anim calcmode="lin" valueType="num">
                                      <p:cBhvr>
                                        <p:cTn id="13" dur="500" fill="hold"/>
                                        <p:tgtEl>
                                          <p:spTgt spid="3"/>
                                        </p:tgtEl>
                                        <p:attrNameLst>
                                          <p:attrName>ppt_h</p:attrName>
                                        </p:attrNameLst>
                                      </p:cBhvr>
                                      <p:tavLst>
                                        <p:tav tm="0">
                                          <p:val>
                                            <p:fltVal val="0"/>
                                          </p:val>
                                        </p:tav>
                                        <p:tav tm="100000">
                                          <p:val>
                                            <p:strVal val="#ppt_h"/>
                                          </p:val>
                                        </p:tav>
                                      </p:tavLst>
                                    </p:anim>
                                    <p:animEffect transition="in" filter="fade">
                                      <p:cBhvr>
                                        <p:cTn id="14" dur="500"/>
                                        <p:tgtEl>
                                          <p:spTgt spid="3"/>
                                        </p:tgtEl>
                                      </p:cBhvr>
                                    </p:animEffect>
                                  </p:childTnLst>
                                </p:cTn>
                              </p:par>
                              <p:par>
                                <p:cTn id="15" presetID="53" presetClass="entr" presetSubtype="16" fill="hold" nodeType="with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p:cTn id="17" dur="500" fill="hold"/>
                                        <p:tgtEl>
                                          <p:spTgt spid="4"/>
                                        </p:tgtEl>
                                        <p:attrNameLst>
                                          <p:attrName>ppt_w</p:attrName>
                                        </p:attrNameLst>
                                      </p:cBhvr>
                                      <p:tavLst>
                                        <p:tav tm="0">
                                          <p:val>
                                            <p:fltVal val="0"/>
                                          </p:val>
                                        </p:tav>
                                        <p:tav tm="100000">
                                          <p:val>
                                            <p:strVal val="#ppt_w"/>
                                          </p:val>
                                        </p:tav>
                                      </p:tavLst>
                                    </p:anim>
                                    <p:anim calcmode="lin" valueType="num">
                                      <p:cBhvr>
                                        <p:cTn id="18" dur="500" fill="hold"/>
                                        <p:tgtEl>
                                          <p:spTgt spid="4"/>
                                        </p:tgtEl>
                                        <p:attrNameLst>
                                          <p:attrName>ppt_h</p:attrName>
                                        </p:attrNameLst>
                                      </p:cBhvr>
                                      <p:tavLst>
                                        <p:tav tm="0">
                                          <p:val>
                                            <p:fltVal val="0"/>
                                          </p:val>
                                        </p:tav>
                                        <p:tav tm="100000">
                                          <p:val>
                                            <p:strVal val="#ppt_h"/>
                                          </p:val>
                                        </p:tav>
                                      </p:tavLst>
                                    </p:anim>
                                    <p:animEffect transition="in" filter="fade">
                                      <p:cBhvr>
                                        <p:cTn id="1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BCFC7F3A-5603-4155-A4B8-01E803543520}"/>
              </a:ext>
            </a:extLst>
          </p:cNvPr>
          <p:cNvSpPr/>
          <p:nvPr/>
        </p:nvSpPr>
        <p:spPr>
          <a:xfrm>
            <a:off x="742122" y="1272210"/>
            <a:ext cx="10343321" cy="5509200"/>
          </a:xfrm>
          <a:prstGeom prst="rect">
            <a:avLst/>
          </a:prstGeom>
        </p:spPr>
        <p:txBody>
          <a:bodyPr wrap="square">
            <a:spAutoFit/>
          </a:bodyPr>
          <a:lstStyle/>
          <a:p>
            <a:pPr algn="just"/>
            <a:br>
              <a:rPr lang="es-ES" sz="1600" dirty="0">
                <a:latin typeface="Century Gothic" panose="020B0502020202020204" pitchFamily="34" charset="0"/>
              </a:rPr>
            </a:br>
            <a:r>
              <a:rPr lang="es-ES" sz="1600" dirty="0">
                <a:latin typeface="Century Gothic" panose="020B0502020202020204" pitchFamily="34" charset="0"/>
              </a:rPr>
              <a:t>La capacidad óptima de producción puede determinarse mediante el método que Lange desarrolló. (Baca,2001; Sapag, 2000). En éste se considera a la inversión inicial (</a:t>
            </a:r>
            <a:r>
              <a:rPr lang="es-ES" sz="1600" dirty="0" err="1">
                <a:latin typeface="Century Gothic" panose="020B0502020202020204" pitchFamily="34" charset="0"/>
              </a:rPr>
              <a:t>Io</a:t>
            </a:r>
            <a:r>
              <a:rPr lang="es-ES" sz="1600" dirty="0">
                <a:latin typeface="Century Gothic" panose="020B0502020202020204" pitchFamily="34" charset="0"/>
              </a:rPr>
              <a:t>) como medida directa de la capacidad de producción, esto es el tamaño. Logrando obtener una función que relaciona la inversión inicial y los costos de producción y demuestra que altos costos de operación están asociados a una inversión inicial baja y viceversa.</a:t>
            </a:r>
            <a:endParaRPr lang="es-ES" sz="1600" dirty="0">
              <a:effectLst/>
              <a:latin typeface="Century Gothic" panose="020B0502020202020204" pitchFamily="34" charset="0"/>
            </a:endParaRPr>
          </a:p>
          <a:p>
            <a:pPr algn="just"/>
            <a:br>
              <a:rPr lang="es-ES" sz="1600" dirty="0">
                <a:latin typeface="Century Gothic" panose="020B0502020202020204" pitchFamily="34" charset="0"/>
              </a:rPr>
            </a:br>
            <a:r>
              <a:rPr lang="es-ES" sz="1600" dirty="0">
                <a:latin typeface="Century Gothic" panose="020B0502020202020204" pitchFamily="34" charset="0"/>
              </a:rPr>
              <a:t>Según este método el tamaño óptimo se establece con el mínimo costo total de cada una de las alternativas de tamaño, incorporando el valor del dinero en el tiempo.</a:t>
            </a:r>
            <a:endParaRPr lang="es-ES" sz="1600" dirty="0">
              <a:effectLst/>
              <a:latin typeface="Century Gothic" panose="020B0502020202020204" pitchFamily="34" charset="0"/>
            </a:endParaRPr>
          </a:p>
          <a:p>
            <a:pPr algn="just"/>
            <a:br>
              <a:rPr lang="es-ES" sz="1600" dirty="0">
                <a:latin typeface="Century Gothic" panose="020B0502020202020204" pitchFamily="34" charset="0"/>
              </a:rPr>
            </a:br>
            <a:r>
              <a:rPr lang="es-ES" sz="1600" dirty="0">
                <a:latin typeface="Century Gothic" panose="020B0502020202020204" pitchFamily="34" charset="0"/>
              </a:rPr>
              <a:t>El método de </a:t>
            </a:r>
            <a:r>
              <a:rPr lang="es-ES" sz="1600" dirty="0" err="1">
                <a:latin typeface="Century Gothic" panose="020B0502020202020204" pitchFamily="34" charset="0"/>
              </a:rPr>
              <a:t>lange</a:t>
            </a:r>
            <a:r>
              <a:rPr lang="es-ES" sz="1600" dirty="0">
                <a:latin typeface="Century Gothic" panose="020B0502020202020204" pitchFamily="34" charset="0"/>
              </a:rPr>
              <a:t> es intuitivo, pero no evita que sea necesario variar aproximaciones que son largas y tediosas, ya que por cada alternativa que se estudie hay que conocer la inversión y los costos de producción.</a:t>
            </a:r>
            <a:endParaRPr lang="es-ES" sz="1600" dirty="0">
              <a:effectLst/>
              <a:latin typeface="Century Gothic" panose="020B0502020202020204" pitchFamily="34" charset="0"/>
            </a:endParaRPr>
          </a:p>
          <a:p>
            <a:pPr algn="just"/>
            <a:br>
              <a:rPr lang="es-ES" sz="1600" dirty="0">
                <a:latin typeface="Century Gothic" panose="020B0502020202020204" pitchFamily="34" charset="0"/>
              </a:rPr>
            </a:br>
            <a:r>
              <a:rPr lang="es-ES" sz="1600" dirty="0">
                <a:latin typeface="Century Gothic" panose="020B0502020202020204" pitchFamily="34" charset="0"/>
              </a:rPr>
              <a:t>La expresión del costo total mínimo queda como sigue:</a:t>
            </a:r>
            <a:endParaRPr lang="es-ES" sz="1600" dirty="0">
              <a:effectLst/>
              <a:latin typeface="Century Gothic" panose="020B0502020202020204" pitchFamily="34" charset="0"/>
            </a:endParaRPr>
          </a:p>
          <a:p>
            <a:br>
              <a:rPr lang="es-ES" sz="1600" dirty="0">
                <a:latin typeface="Century Gothic" panose="020B0502020202020204" pitchFamily="34" charset="0"/>
              </a:rPr>
            </a:br>
            <a:br>
              <a:rPr lang="es-ES" sz="1600" dirty="0">
                <a:latin typeface="Century Gothic" panose="020B0502020202020204" pitchFamily="34" charset="0"/>
              </a:rPr>
            </a:br>
            <a:br>
              <a:rPr lang="es-ES" sz="1600" dirty="0">
                <a:latin typeface="Century Gothic" panose="020B0502020202020204" pitchFamily="34" charset="0"/>
              </a:rPr>
            </a:br>
            <a:br>
              <a:rPr lang="es-ES" sz="1600" dirty="0">
                <a:latin typeface="Century Gothic" panose="020B0502020202020204" pitchFamily="34" charset="0"/>
              </a:rPr>
            </a:br>
            <a:br>
              <a:rPr lang="es-ES" sz="1600" dirty="0">
                <a:latin typeface="Century Gothic" panose="020B0502020202020204" pitchFamily="34" charset="0"/>
              </a:rPr>
            </a:br>
            <a:br>
              <a:rPr lang="es-ES" sz="1600" dirty="0">
                <a:latin typeface="Century Gothic" panose="020B0502020202020204" pitchFamily="34" charset="0"/>
              </a:rPr>
            </a:br>
            <a:endParaRPr lang="es-MX" sz="1600" dirty="0">
              <a:latin typeface="Century Gothic" panose="020B0502020202020204" pitchFamily="34" charset="0"/>
            </a:endParaRPr>
          </a:p>
        </p:txBody>
      </p:sp>
      <p:sp>
        <p:nvSpPr>
          <p:cNvPr id="3" name="Rectangle 1">
            <a:extLst>
              <a:ext uri="{FF2B5EF4-FFF2-40B4-BE49-F238E27FC236}">
                <a16:creationId xmlns:a16="http://schemas.microsoft.com/office/drawing/2014/main" id="{FC88C4A1-5FBA-4224-A0AA-686F17838E78}"/>
              </a:ext>
            </a:extLst>
          </p:cNvPr>
          <p:cNvSpPr>
            <a:spLocks noChangeArrowheads="1"/>
          </p:cNvSpPr>
          <p:nvPr/>
        </p:nvSpPr>
        <p:spPr bwMode="auto">
          <a:xfrm>
            <a:off x="6772496" y="5180156"/>
            <a:ext cx="4505738" cy="28315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MX" altLang="es-MX" b="1" i="0" u="none" strike="noStrike" cap="none" normalizeH="0" baseline="0" dirty="0">
                <a:ln>
                  <a:noFill/>
                </a:ln>
                <a:effectLst/>
                <a:latin typeface="+mj-lt"/>
              </a:rPr>
              <a:t>Donde:</a:t>
            </a:r>
            <a:endParaRPr kumimoji="0" lang="es-MX" altLang="es-MX" sz="1200" b="1" i="0" u="none" strike="noStrike" cap="none" normalizeH="0" baseline="0" dirty="0">
              <a:ln>
                <a:noFill/>
              </a:ln>
              <a:effectLst/>
              <a:latin typeface="+mj-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MX" altLang="es-MX" b="1" i="0" u="none" strike="noStrike" cap="none" normalizeH="0" baseline="0" dirty="0">
                <a:ln>
                  <a:noFill/>
                </a:ln>
                <a:effectLst/>
                <a:latin typeface="+mj-lt"/>
              </a:rPr>
              <a:t>C= Costo de producción</a:t>
            </a:r>
            <a:endParaRPr kumimoji="0" lang="es-MX" altLang="es-MX" sz="1200" b="1" i="0" u="none" strike="noStrike" cap="none" normalizeH="0" baseline="0" dirty="0">
              <a:ln>
                <a:noFill/>
              </a:ln>
              <a:effectLst/>
              <a:latin typeface="+mj-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MX" altLang="es-MX" b="1" i="0" u="none" strike="noStrike" cap="none" normalizeH="0" baseline="0" dirty="0">
                <a:ln>
                  <a:noFill/>
                </a:ln>
                <a:effectLst/>
                <a:latin typeface="+mj-lt"/>
              </a:rPr>
              <a:t>i=Tasa de descuento</a:t>
            </a:r>
            <a:endParaRPr kumimoji="0" lang="es-MX" altLang="es-MX" sz="1200" b="1" i="0" u="none" strike="noStrike" cap="none" normalizeH="0" baseline="0" dirty="0">
              <a:ln>
                <a:noFill/>
              </a:ln>
              <a:effectLst/>
              <a:latin typeface="+mj-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MX" altLang="es-MX" b="1" i="0" u="none" strike="noStrike" cap="none" normalizeH="0" baseline="0" dirty="0">
                <a:ln>
                  <a:noFill/>
                </a:ln>
                <a:effectLst/>
                <a:latin typeface="+mj-lt"/>
              </a:rPr>
              <a:t>t=Periodos de tiempo</a:t>
            </a:r>
            <a:endParaRPr kumimoji="0" lang="es-MX" altLang="es-MX" sz="1200" b="1" i="0" u="none" strike="noStrike" cap="none" normalizeH="0" baseline="0" dirty="0">
              <a:ln>
                <a:noFill/>
              </a:ln>
              <a:effectLst/>
              <a:latin typeface="+mj-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MX" altLang="es-MX" b="1" i="0" u="none" strike="noStrike" cap="none" normalizeH="0" baseline="0" dirty="0" err="1">
                <a:ln>
                  <a:noFill/>
                </a:ln>
                <a:effectLst/>
                <a:latin typeface="+mj-lt"/>
              </a:rPr>
              <a:t>Io</a:t>
            </a:r>
            <a:r>
              <a:rPr kumimoji="0" lang="es-MX" altLang="es-MX" b="1" i="0" u="none" strike="noStrike" cap="none" normalizeH="0" baseline="0" dirty="0">
                <a:ln>
                  <a:noFill/>
                </a:ln>
                <a:effectLst/>
                <a:latin typeface="+mj-lt"/>
              </a:rPr>
              <a:t>= Inversión inicial.</a:t>
            </a:r>
            <a:endParaRPr kumimoji="0" lang="es-MX" altLang="es-MX" sz="1200" b="1" i="0" u="none" strike="noStrike" cap="none" normalizeH="0" baseline="0" dirty="0">
              <a:ln>
                <a:noFill/>
              </a:ln>
              <a:effectLst/>
              <a:latin typeface="+mj-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MX" altLang="es-MX" sz="2000" b="0" i="0" u="none" strike="noStrike" cap="none" normalizeH="0" baseline="0" dirty="0">
                <a:ln>
                  <a:noFill/>
                </a:ln>
                <a:effectLst/>
                <a:latin typeface="+mj-lt"/>
              </a:rPr>
              <a:t>  </a:t>
            </a:r>
            <a:r>
              <a:rPr kumimoji="0" lang="es-MX" altLang="es-MX" sz="5400" b="0" i="0" u="none" strike="noStrike" cap="none" normalizeH="0" baseline="0" dirty="0">
                <a:ln>
                  <a:noFill/>
                </a:ln>
                <a:effectLst/>
                <a:latin typeface="+mj-lt"/>
              </a:rPr>
              <a:t>           </a:t>
            </a:r>
            <a:r>
              <a:rPr kumimoji="0" lang="es-MX" altLang="es-MX" sz="5400" b="0" i="0" u="none" strike="noStrike" cap="none" normalizeH="0" baseline="0" dirty="0">
                <a:ln>
                  <a:noFill/>
                </a:ln>
                <a:solidFill>
                  <a:schemeClr val="tx1"/>
                </a:solidFill>
                <a:effectLst/>
                <a:latin typeface="+mj-lt"/>
              </a:rPr>
              <a:t>           </a:t>
            </a:r>
            <a:r>
              <a:rPr kumimoji="0" lang="es-MX" altLang="es-MX" sz="2000" b="0" i="0" u="none" strike="noStrike" cap="none" normalizeH="0" baseline="0" dirty="0">
                <a:ln>
                  <a:noFill/>
                </a:ln>
                <a:solidFill>
                  <a:schemeClr val="tx1"/>
                </a:solidFill>
                <a:effectLst/>
                <a:latin typeface="+mj-lt"/>
              </a:rPr>
              <a:t> </a:t>
            </a:r>
          </a:p>
        </p:txBody>
      </p:sp>
      <p:pic>
        <p:nvPicPr>
          <p:cNvPr id="2050" name="Picture 2">
            <a:extLst>
              <a:ext uri="{FF2B5EF4-FFF2-40B4-BE49-F238E27FC236}">
                <a16:creationId xmlns:a16="http://schemas.microsoft.com/office/drawing/2014/main" id="{12A7F000-553A-4150-93C1-A64E4365A3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9585" y="5339456"/>
            <a:ext cx="3838575" cy="819150"/>
          </a:xfrm>
          <a:prstGeom prst="rect">
            <a:avLst/>
          </a:prstGeom>
          <a:noFill/>
          <a:extLst>
            <a:ext uri="{909E8E84-426E-40DD-AFC4-6F175D3DCCD1}">
              <a14:hiddenFill xmlns:a14="http://schemas.microsoft.com/office/drawing/2010/main">
                <a:solidFill>
                  <a:srgbClr val="FFFFFF"/>
                </a:solidFill>
              </a14:hiddenFill>
            </a:ext>
          </a:extLst>
        </p:spPr>
      </p:pic>
      <p:sp>
        <p:nvSpPr>
          <p:cNvPr id="4" name="Rectángulo 3">
            <a:extLst>
              <a:ext uri="{FF2B5EF4-FFF2-40B4-BE49-F238E27FC236}">
                <a16:creationId xmlns:a16="http://schemas.microsoft.com/office/drawing/2014/main" id="{C5925ABF-18C9-4A94-B406-9AF38B308613}"/>
              </a:ext>
            </a:extLst>
          </p:cNvPr>
          <p:cNvSpPr/>
          <p:nvPr/>
        </p:nvSpPr>
        <p:spPr>
          <a:xfrm>
            <a:off x="3606348" y="699394"/>
            <a:ext cx="4307589" cy="707886"/>
          </a:xfrm>
          <a:prstGeom prst="rect">
            <a:avLst/>
          </a:prstGeom>
        </p:spPr>
        <p:txBody>
          <a:bodyPr wrap="none">
            <a:spAutoFit/>
          </a:bodyPr>
          <a:lstStyle/>
          <a:p>
            <a:pPr algn="ctr"/>
            <a:r>
              <a:rPr lang="es-ES" sz="4000" dirty="0">
                <a:solidFill>
                  <a:srgbClr val="FF0000"/>
                </a:solidFill>
                <a:latin typeface="Rockwell" panose="02060603020205020403" pitchFamily="18" charset="0"/>
              </a:rPr>
              <a:t>Método de Lange</a:t>
            </a:r>
          </a:p>
        </p:txBody>
      </p:sp>
    </p:spTree>
    <p:extLst>
      <p:ext uri="{BB962C8B-B14F-4D97-AF65-F5344CB8AC3E}">
        <p14:creationId xmlns:p14="http://schemas.microsoft.com/office/powerpoint/2010/main" val="119775364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invX="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2000"/>
                                        <p:tgtEl>
                                          <p:spTgt spid="4"/>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wheel(1)">
                                      <p:cBhvr>
                                        <p:cTn id="10" dur="2000"/>
                                        <p:tgtEl>
                                          <p:spTgt spid="2"/>
                                        </p:tgtEl>
                                      </p:cBhvr>
                                    </p:animEffect>
                                  </p:childTnLst>
                                </p:cTn>
                              </p:par>
                              <p:par>
                                <p:cTn id="11" presetID="21" presetClass="entr" presetSubtype="1" fill="hold" nodeType="withEffect">
                                  <p:stCondLst>
                                    <p:cond delay="0"/>
                                  </p:stCondLst>
                                  <p:childTnLst>
                                    <p:set>
                                      <p:cBhvr>
                                        <p:cTn id="12" dur="1" fill="hold">
                                          <p:stCondLst>
                                            <p:cond delay="0"/>
                                          </p:stCondLst>
                                        </p:cTn>
                                        <p:tgtEl>
                                          <p:spTgt spid="2050"/>
                                        </p:tgtEl>
                                        <p:attrNameLst>
                                          <p:attrName>style.visibility</p:attrName>
                                        </p:attrNameLst>
                                      </p:cBhvr>
                                      <p:to>
                                        <p:strVal val="visible"/>
                                      </p:to>
                                    </p:set>
                                    <p:animEffect transition="in" filter="wheel(1)">
                                      <p:cBhvr>
                                        <p:cTn id="13" dur="2000"/>
                                        <p:tgtEl>
                                          <p:spTgt spid="2050"/>
                                        </p:tgtEl>
                                      </p:cBhvr>
                                    </p:animEffect>
                                  </p:childTnLst>
                                </p:cTn>
                              </p:par>
                              <p:par>
                                <p:cTn id="14" presetID="21" presetClass="entr" presetSubtype="1" fill="hold" grpId="0" nodeType="with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wheel(1)">
                                      <p:cBhvr>
                                        <p:cTn id="16"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Rectángulo 2">
            <a:extLst>
              <a:ext uri="{FF2B5EF4-FFF2-40B4-BE49-F238E27FC236}">
                <a16:creationId xmlns:a16="http://schemas.microsoft.com/office/drawing/2014/main" id="{29B2A30F-A2A3-4C64-9AB4-A08B3D92B1F3}"/>
              </a:ext>
            </a:extLst>
          </p:cNvPr>
          <p:cNvSpPr/>
          <p:nvPr/>
        </p:nvSpPr>
        <p:spPr>
          <a:xfrm>
            <a:off x="2895600" y="764373"/>
            <a:ext cx="8610600" cy="1293028"/>
          </a:xfrm>
          <a:prstGeom prst="rect">
            <a:avLst/>
          </a:prstGeom>
        </p:spPr>
        <p:txBody>
          <a:bodyPr vert="horz" lIns="91440" tIns="45720" rIns="91440" bIns="45720" rtlCol="0" anchor="ctr">
            <a:normAutofit/>
          </a:bodyPr>
          <a:lstStyle/>
          <a:p>
            <a:pPr algn="r">
              <a:lnSpc>
                <a:spcPct val="90000"/>
              </a:lnSpc>
              <a:spcBef>
                <a:spcPct val="0"/>
              </a:spcBef>
              <a:spcAft>
                <a:spcPts val="600"/>
              </a:spcAft>
            </a:pPr>
            <a:r>
              <a:rPr lang="en-US" sz="4000" kern="1200" cap="all" dirty="0" err="1">
                <a:solidFill>
                  <a:schemeClr val="tx1"/>
                </a:solidFill>
                <a:latin typeface="COCOMAT" panose="02000503020000020003" pitchFamily="2" charset="0"/>
                <a:ea typeface="+mj-ea"/>
                <a:cs typeface="+mj-cs"/>
              </a:rPr>
              <a:t>Método</a:t>
            </a:r>
            <a:r>
              <a:rPr lang="en-US" sz="4000" kern="1200" cap="all" dirty="0">
                <a:solidFill>
                  <a:schemeClr val="tx1"/>
                </a:solidFill>
                <a:latin typeface="COCOMAT" panose="02000503020000020003" pitchFamily="2" charset="0"/>
                <a:ea typeface="+mj-ea"/>
                <a:cs typeface="+mj-cs"/>
              </a:rPr>
              <a:t> de </a:t>
            </a:r>
            <a:r>
              <a:rPr lang="en-US" sz="4000" kern="1200" cap="all" dirty="0" err="1">
                <a:solidFill>
                  <a:schemeClr val="tx1"/>
                </a:solidFill>
                <a:latin typeface="COCOMAT" panose="02000503020000020003" pitchFamily="2" charset="0"/>
                <a:ea typeface="+mj-ea"/>
                <a:cs typeface="+mj-cs"/>
              </a:rPr>
              <a:t>Escalación</a:t>
            </a:r>
            <a:endParaRPr lang="en-US" sz="4000" kern="1200" cap="all" dirty="0">
              <a:solidFill>
                <a:schemeClr val="tx1"/>
              </a:solidFill>
              <a:latin typeface="COCOMAT" panose="02000503020000020003" pitchFamily="2" charset="0"/>
              <a:ea typeface="+mj-ea"/>
              <a:cs typeface="+mj-cs"/>
            </a:endParaRPr>
          </a:p>
        </p:txBody>
      </p:sp>
      <p:sp>
        <p:nvSpPr>
          <p:cNvPr id="2" name="Rectángulo 1">
            <a:extLst>
              <a:ext uri="{FF2B5EF4-FFF2-40B4-BE49-F238E27FC236}">
                <a16:creationId xmlns:a16="http://schemas.microsoft.com/office/drawing/2014/main" id="{36EB2502-E45A-497C-A951-50D2197CED34}"/>
              </a:ext>
            </a:extLst>
          </p:cNvPr>
          <p:cNvSpPr/>
          <p:nvPr/>
        </p:nvSpPr>
        <p:spPr>
          <a:xfrm>
            <a:off x="252160" y="2057401"/>
            <a:ext cx="6281162" cy="5272376"/>
          </a:xfrm>
          <a:prstGeom prst="rect">
            <a:avLst/>
          </a:prstGeom>
        </p:spPr>
        <p:txBody>
          <a:bodyPr vert="horz" lIns="91440" tIns="45720" rIns="91440" bIns="45720" rtlCol="0">
            <a:normAutofit fontScale="85000" lnSpcReduction="10000"/>
          </a:bodyPr>
          <a:lstStyle/>
          <a:p>
            <a:pPr marL="57150" indent="-285750">
              <a:lnSpc>
                <a:spcPct val="90000"/>
              </a:lnSpc>
              <a:spcAft>
                <a:spcPts val="600"/>
              </a:spcAft>
              <a:buClr>
                <a:schemeClr val="tx1"/>
              </a:buClr>
              <a:buFont typeface="Century Gothic" panose="020B0502020202020204" pitchFamily="34" charset="0"/>
              <a:buChar char="∆"/>
            </a:pPr>
            <a:r>
              <a:rPr lang="en-US" sz="2000" kern="1200" dirty="0">
                <a:solidFill>
                  <a:schemeClr val="tx1"/>
                </a:solidFill>
                <a:latin typeface="+mn-lt"/>
                <a:ea typeface="+mn-ea"/>
                <a:cs typeface="+mn-cs"/>
              </a:rPr>
              <a:t>Este </a:t>
            </a:r>
            <a:r>
              <a:rPr lang="en-US" sz="2000" kern="1200" dirty="0" err="1">
                <a:solidFill>
                  <a:schemeClr val="tx1"/>
                </a:solidFill>
                <a:latin typeface="+mn-lt"/>
                <a:ea typeface="+mn-ea"/>
                <a:cs typeface="+mn-cs"/>
              </a:rPr>
              <a:t>método</a:t>
            </a:r>
            <a:r>
              <a:rPr lang="en-US" sz="2000" kern="1200" dirty="0">
                <a:solidFill>
                  <a:schemeClr val="tx1"/>
                </a:solidFill>
                <a:latin typeface="+mn-lt"/>
                <a:ea typeface="+mn-ea"/>
                <a:cs typeface="+mn-cs"/>
              </a:rPr>
              <a:t> lo propone Baca para </a:t>
            </a:r>
            <a:r>
              <a:rPr lang="en-US" sz="2000" kern="1200" dirty="0" err="1">
                <a:solidFill>
                  <a:schemeClr val="tx1"/>
                </a:solidFill>
                <a:latin typeface="+mn-lt"/>
                <a:ea typeface="+mn-ea"/>
                <a:cs typeface="+mn-cs"/>
              </a:rPr>
              <a:t>determinar</a:t>
            </a:r>
            <a:r>
              <a:rPr lang="en-US" sz="2000" kern="1200" dirty="0">
                <a:solidFill>
                  <a:schemeClr val="tx1"/>
                </a:solidFill>
                <a:latin typeface="+mn-lt"/>
                <a:ea typeface="+mn-ea"/>
                <a:cs typeface="+mn-cs"/>
              </a:rPr>
              <a:t> la </a:t>
            </a:r>
            <a:r>
              <a:rPr lang="en-US" sz="2000" kern="1200" dirty="0" err="1">
                <a:solidFill>
                  <a:schemeClr val="tx1"/>
                </a:solidFill>
                <a:latin typeface="+mn-lt"/>
                <a:ea typeface="+mn-ea"/>
                <a:cs typeface="+mn-cs"/>
              </a:rPr>
              <a:t>capacidad</a:t>
            </a:r>
            <a:r>
              <a:rPr lang="en-US" sz="2000" kern="1200" dirty="0">
                <a:solidFill>
                  <a:schemeClr val="tx1"/>
                </a:solidFill>
                <a:latin typeface="+mn-lt"/>
                <a:ea typeface="+mn-ea"/>
                <a:cs typeface="+mn-cs"/>
              </a:rPr>
              <a:t> </a:t>
            </a:r>
            <a:r>
              <a:rPr lang="en-US" sz="2000" kern="1200" dirty="0" err="1">
                <a:solidFill>
                  <a:schemeClr val="tx1"/>
                </a:solidFill>
                <a:latin typeface="+mn-lt"/>
                <a:ea typeface="+mn-ea"/>
                <a:cs typeface="+mn-cs"/>
              </a:rPr>
              <a:t>máxima</a:t>
            </a:r>
            <a:r>
              <a:rPr lang="en-US" sz="2000" kern="1200" dirty="0">
                <a:solidFill>
                  <a:schemeClr val="tx1"/>
                </a:solidFill>
                <a:latin typeface="+mn-lt"/>
                <a:ea typeface="+mn-ea"/>
                <a:cs typeface="+mn-cs"/>
              </a:rPr>
              <a:t> de </a:t>
            </a:r>
            <a:r>
              <a:rPr lang="en-US" sz="2000" kern="1200" dirty="0" err="1">
                <a:solidFill>
                  <a:schemeClr val="tx1"/>
                </a:solidFill>
                <a:latin typeface="+mn-lt"/>
                <a:ea typeface="+mn-ea"/>
                <a:cs typeface="+mn-cs"/>
              </a:rPr>
              <a:t>producción</a:t>
            </a:r>
            <a:r>
              <a:rPr lang="en-US" sz="2000" kern="1200" dirty="0">
                <a:solidFill>
                  <a:schemeClr val="tx1"/>
                </a:solidFill>
                <a:latin typeface="+mn-lt"/>
                <a:ea typeface="+mn-ea"/>
                <a:cs typeface="+mn-cs"/>
              </a:rPr>
              <a:t> </a:t>
            </a:r>
            <a:r>
              <a:rPr lang="en-US" sz="2000" kern="1200" dirty="0" err="1">
                <a:solidFill>
                  <a:schemeClr val="tx1"/>
                </a:solidFill>
                <a:latin typeface="+mn-lt"/>
                <a:ea typeface="+mn-ea"/>
                <a:cs typeface="+mn-cs"/>
              </a:rPr>
              <a:t>mediante</a:t>
            </a:r>
            <a:r>
              <a:rPr lang="en-US" sz="2000" kern="1200" dirty="0">
                <a:solidFill>
                  <a:schemeClr val="tx1"/>
                </a:solidFill>
                <a:latin typeface="+mn-lt"/>
                <a:ea typeface="+mn-ea"/>
                <a:cs typeface="+mn-cs"/>
              </a:rPr>
              <a:t> el </a:t>
            </a:r>
            <a:r>
              <a:rPr lang="en-US" sz="2000" kern="1200" dirty="0" err="1">
                <a:solidFill>
                  <a:schemeClr val="tx1"/>
                </a:solidFill>
                <a:latin typeface="+mn-lt"/>
                <a:ea typeface="+mn-ea"/>
                <a:cs typeface="+mn-cs"/>
              </a:rPr>
              <a:t>análisis</a:t>
            </a:r>
            <a:r>
              <a:rPr lang="en-US" sz="2000" kern="1200" dirty="0">
                <a:solidFill>
                  <a:schemeClr val="tx1"/>
                </a:solidFill>
                <a:latin typeface="+mn-lt"/>
                <a:ea typeface="+mn-ea"/>
                <a:cs typeface="+mn-cs"/>
              </a:rPr>
              <a:t> de la </a:t>
            </a:r>
            <a:r>
              <a:rPr lang="en-US" sz="2000" kern="1200" dirty="0" err="1">
                <a:solidFill>
                  <a:schemeClr val="tx1"/>
                </a:solidFill>
                <a:latin typeface="+mn-lt"/>
                <a:ea typeface="+mn-ea"/>
                <a:cs typeface="+mn-cs"/>
              </a:rPr>
              <a:t>capacidad</a:t>
            </a:r>
            <a:r>
              <a:rPr lang="en-US" sz="2000" kern="1200" dirty="0">
                <a:solidFill>
                  <a:schemeClr val="tx1"/>
                </a:solidFill>
                <a:latin typeface="+mn-lt"/>
                <a:ea typeface="+mn-ea"/>
                <a:cs typeface="+mn-cs"/>
              </a:rPr>
              <a:t> del </a:t>
            </a:r>
            <a:r>
              <a:rPr lang="en-US" sz="2000" kern="1200" dirty="0" err="1">
                <a:solidFill>
                  <a:schemeClr val="tx1"/>
                </a:solidFill>
                <a:latin typeface="+mn-lt"/>
                <a:ea typeface="+mn-ea"/>
                <a:cs typeface="+mn-cs"/>
              </a:rPr>
              <a:t>equipo</a:t>
            </a:r>
            <a:r>
              <a:rPr lang="en-US" sz="2000" kern="1200" dirty="0">
                <a:solidFill>
                  <a:schemeClr val="tx1"/>
                </a:solidFill>
                <a:latin typeface="+mn-lt"/>
                <a:ea typeface="+mn-ea"/>
                <a:cs typeface="+mn-cs"/>
              </a:rPr>
              <a:t> </a:t>
            </a:r>
            <a:r>
              <a:rPr lang="en-US" sz="2000" kern="1200" dirty="0" err="1">
                <a:solidFill>
                  <a:schemeClr val="tx1"/>
                </a:solidFill>
                <a:latin typeface="+mn-lt"/>
                <a:ea typeface="+mn-ea"/>
                <a:cs typeface="+mn-cs"/>
              </a:rPr>
              <a:t>existente</a:t>
            </a:r>
            <a:r>
              <a:rPr lang="en-US" sz="2000" kern="1200" dirty="0">
                <a:solidFill>
                  <a:schemeClr val="tx1"/>
                </a:solidFill>
                <a:latin typeface="+mn-lt"/>
                <a:ea typeface="+mn-ea"/>
                <a:cs typeface="+mn-cs"/>
              </a:rPr>
              <a:t> </a:t>
            </a:r>
            <a:r>
              <a:rPr lang="en-US" sz="2000" kern="1200" dirty="0" err="1">
                <a:solidFill>
                  <a:schemeClr val="tx1"/>
                </a:solidFill>
                <a:latin typeface="+mn-lt"/>
                <a:ea typeface="+mn-ea"/>
                <a:cs typeface="+mn-cs"/>
              </a:rPr>
              <a:t>en</a:t>
            </a:r>
            <a:r>
              <a:rPr lang="en-US" sz="2000" kern="1200" dirty="0">
                <a:solidFill>
                  <a:schemeClr val="tx1"/>
                </a:solidFill>
                <a:latin typeface="+mn-lt"/>
                <a:ea typeface="+mn-ea"/>
                <a:cs typeface="+mn-cs"/>
              </a:rPr>
              <a:t> el mercado y </a:t>
            </a:r>
            <a:r>
              <a:rPr lang="en-US" sz="2000" kern="1200" dirty="0" err="1">
                <a:solidFill>
                  <a:schemeClr val="tx1"/>
                </a:solidFill>
                <a:latin typeface="+mn-lt"/>
                <a:ea typeface="+mn-ea"/>
                <a:cs typeface="+mn-cs"/>
              </a:rPr>
              <a:t>haciendo</a:t>
            </a:r>
            <a:r>
              <a:rPr lang="en-US" sz="2000" kern="1200" dirty="0">
                <a:solidFill>
                  <a:schemeClr val="tx1"/>
                </a:solidFill>
                <a:latin typeface="+mn-lt"/>
                <a:ea typeface="+mn-ea"/>
                <a:cs typeface="+mn-cs"/>
              </a:rPr>
              <a:t> </a:t>
            </a:r>
            <a:r>
              <a:rPr lang="en-US" sz="2000" kern="1200" dirty="0" err="1">
                <a:solidFill>
                  <a:schemeClr val="tx1"/>
                </a:solidFill>
                <a:latin typeface="+mn-lt"/>
                <a:ea typeface="+mn-ea"/>
                <a:cs typeface="+mn-cs"/>
              </a:rPr>
              <a:t>variar</a:t>
            </a:r>
            <a:r>
              <a:rPr lang="en-US" sz="2000" kern="1200" dirty="0">
                <a:solidFill>
                  <a:schemeClr val="tx1"/>
                </a:solidFill>
                <a:latin typeface="+mn-lt"/>
                <a:ea typeface="+mn-ea"/>
                <a:cs typeface="+mn-cs"/>
              </a:rPr>
              <a:t> el </a:t>
            </a:r>
            <a:r>
              <a:rPr lang="en-US" sz="2000" kern="1200" dirty="0" err="1">
                <a:solidFill>
                  <a:schemeClr val="tx1"/>
                </a:solidFill>
                <a:latin typeface="+mn-lt"/>
                <a:ea typeface="+mn-ea"/>
                <a:cs typeface="+mn-cs"/>
              </a:rPr>
              <a:t>número</a:t>
            </a:r>
            <a:r>
              <a:rPr lang="en-US" sz="2000" kern="1200" dirty="0">
                <a:solidFill>
                  <a:schemeClr val="tx1"/>
                </a:solidFill>
                <a:latin typeface="+mn-lt"/>
                <a:ea typeface="+mn-ea"/>
                <a:cs typeface="+mn-cs"/>
              </a:rPr>
              <a:t> de </a:t>
            </a:r>
            <a:r>
              <a:rPr lang="en-US" sz="2000" kern="1200" dirty="0" err="1">
                <a:solidFill>
                  <a:schemeClr val="tx1"/>
                </a:solidFill>
                <a:latin typeface="+mn-lt"/>
                <a:ea typeface="+mn-ea"/>
                <a:cs typeface="+mn-cs"/>
              </a:rPr>
              <a:t>empleados</a:t>
            </a:r>
            <a:r>
              <a:rPr lang="en-US" sz="2000" kern="1200" dirty="0">
                <a:solidFill>
                  <a:schemeClr val="tx1"/>
                </a:solidFill>
                <a:latin typeface="+mn-lt"/>
                <a:ea typeface="+mn-ea"/>
                <a:cs typeface="+mn-cs"/>
              </a:rPr>
              <a:t> y </a:t>
            </a:r>
            <a:r>
              <a:rPr lang="en-US" sz="2000" kern="1200" dirty="0" err="1">
                <a:solidFill>
                  <a:schemeClr val="tx1"/>
                </a:solidFill>
                <a:latin typeface="+mn-lt"/>
                <a:ea typeface="+mn-ea"/>
                <a:cs typeface="+mn-cs"/>
              </a:rPr>
              <a:t>calculando</a:t>
            </a:r>
            <a:r>
              <a:rPr lang="en-US" sz="2000" kern="1200" dirty="0">
                <a:solidFill>
                  <a:schemeClr val="tx1"/>
                </a:solidFill>
                <a:latin typeface="+mn-lt"/>
                <a:ea typeface="+mn-ea"/>
                <a:cs typeface="+mn-cs"/>
              </a:rPr>
              <a:t> los </a:t>
            </a:r>
            <a:r>
              <a:rPr lang="en-US" sz="2000" kern="1200" dirty="0" err="1">
                <a:solidFill>
                  <a:schemeClr val="tx1"/>
                </a:solidFill>
                <a:latin typeface="+mn-lt"/>
                <a:ea typeface="+mn-ea"/>
                <a:cs typeface="+mn-cs"/>
              </a:rPr>
              <a:t>turnos</a:t>
            </a:r>
            <a:r>
              <a:rPr lang="en-US" sz="2000" kern="1200" dirty="0">
                <a:solidFill>
                  <a:schemeClr val="tx1"/>
                </a:solidFill>
                <a:latin typeface="+mn-lt"/>
                <a:ea typeface="+mn-ea"/>
                <a:cs typeface="+mn-cs"/>
              </a:rPr>
              <a:t> de </a:t>
            </a:r>
            <a:r>
              <a:rPr lang="en-US" sz="2000" kern="1200" dirty="0" err="1">
                <a:solidFill>
                  <a:schemeClr val="tx1"/>
                </a:solidFill>
                <a:latin typeface="+mn-lt"/>
                <a:ea typeface="+mn-ea"/>
                <a:cs typeface="+mn-cs"/>
              </a:rPr>
              <a:t>trabajo</a:t>
            </a:r>
            <a:r>
              <a:rPr lang="en-US" sz="2000" kern="1200" dirty="0">
                <a:solidFill>
                  <a:schemeClr val="tx1"/>
                </a:solidFill>
                <a:latin typeface="+mn-lt"/>
                <a:ea typeface="+mn-ea"/>
                <a:cs typeface="+mn-cs"/>
              </a:rPr>
              <a:t> y las horas extras. </a:t>
            </a:r>
          </a:p>
          <a:p>
            <a:pPr marL="57150" indent="-285750">
              <a:lnSpc>
                <a:spcPct val="90000"/>
              </a:lnSpc>
              <a:spcAft>
                <a:spcPts val="600"/>
              </a:spcAft>
              <a:buClr>
                <a:schemeClr val="tx1"/>
              </a:buClr>
              <a:buFont typeface="Century Gothic" panose="020B0502020202020204" pitchFamily="34" charset="0"/>
              <a:buChar char="∆"/>
            </a:pPr>
            <a:endParaRPr lang="en-US" sz="2000" kern="1200" dirty="0">
              <a:solidFill>
                <a:schemeClr val="tx1"/>
              </a:solidFill>
              <a:effectLst/>
              <a:latin typeface="+mn-lt"/>
              <a:ea typeface="+mn-ea"/>
              <a:cs typeface="+mn-cs"/>
            </a:endParaRPr>
          </a:p>
          <a:p>
            <a:pPr marL="57150" indent="-285750">
              <a:lnSpc>
                <a:spcPct val="90000"/>
              </a:lnSpc>
              <a:spcAft>
                <a:spcPts val="600"/>
              </a:spcAft>
              <a:buClr>
                <a:schemeClr val="tx1"/>
              </a:buClr>
              <a:buFont typeface="Century Gothic" panose="020B0502020202020204" pitchFamily="34" charset="0"/>
              <a:buChar char="∆"/>
            </a:pPr>
            <a:r>
              <a:rPr lang="en-US" sz="2000" kern="1200" dirty="0">
                <a:solidFill>
                  <a:schemeClr val="tx1"/>
                </a:solidFill>
                <a:latin typeface="+mn-lt"/>
                <a:ea typeface="+mn-ea"/>
                <a:cs typeface="+mn-cs"/>
              </a:rPr>
              <a:t>Si se </a:t>
            </a:r>
            <a:r>
              <a:rPr lang="en-US" sz="2000" kern="1200" dirty="0" err="1">
                <a:solidFill>
                  <a:schemeClr val="tx1"/>
                </a:solidFill>
                <a:latin typeface="+mn-lt"/>
                <a:ea typeface="+mn-ea"/>
                <a:cs typeface="+mn-cs"/>
              </a:rPr>
              <a:t>hacen</a:t>
            </a:r>
            <a:r>
              <a:rPr lang="en-US" sz="2000" kern="1200" dirty="0">
                <a:solidFill>
                  <a:schemeClr val="tx1"/>
                </a:solidFill>
                <a:latin typeface="+mn-lt"/>
                <a:ea typeface="+mn-ea"/>
                <a:cs typeface="+mn-cs"/>
              </a:rPr>
              <a:t> </a:t>
            </a:r>
            <a:r>
              <a:rPr lang="en-US" sz="2000" kern="1200" dirty="0" err="1">
                <a:solidFill>
                  <a:schemeClr val="tx1"/>
                </a:solidFill>
                <a:latin typeface="+mn-lt"/>
                <a:ea typeface="+mn-ea"/>
                <a:cs typeface="+mn-cs"/>
              </a:rPr>
              <a:t>variar</a:t>
            </a:r>
            <a:r>
              <a:rPr lang="en-US" sz="2000" kern="1200" dirty="0">
                <a:solidFill>
                  <a:schemeClr val="tx1"/>
                </a:solidFill>
                <a:latin typeface="+mn-lt"/>
                <a:ea typeface="+mn-ea"/>
                <a:cs typeface="+mn-cs"/>
              </a:rPr>
              <a:t> los </a:t>
            </a:r>
            <a:r>
              <a:rPr lang="en-US" sz="2000" kern="1200" dirty="0" err="1">
                <a:solidFill>
                  <a:schemeClr val="tx1"/>
                </a:solidFill>
                <a:latin typeface="+mn-lt"/>
                <a:ea typeface="+mn-ea"/>
                <a:cs typeface="+mn-cs"/>
              </a:rPr>
              <a:t>turnos</a:t>
            </a:r>
            <a:r>
              <a:rPr lang="en-US" sz="2000" kern="1200" dirty="0">
                <a:solidFill>
                  <a:schemeClr val="tx1"/>
                </a:solidFill>
                <a:latin typeface="+mn-lt"/>
                <a:ea typeface="+mn-ea"/>
                <a:cs typeface="+mn-cs"/>
              </a:rPr>
              <a:t> de </a:t>
            </a:r>
            <a:r>
              <a:rPr lang="en-US" sz="2000" kern="1200" dirty="0" err="1">
                <a:solidFill>
                  <a:schemeClr val="tx1"/>
                </a:solidFill>
                <a:latin typeface="+mn-lt"/>
                <a:ea typeface="+mn-ea"/>
                <a:cs typeface="+mn-cs"/>
              </a:rPr>
              <a:t>trabajo</a:t>
            </a:r>
            <a:r>
              <a:rPr lang="en-US" sz="2000" kern="1200" dirty="0">
                <a:solidFill>
                  <a:schemeClr val="tx1"/>
                </a:solidFill>
                <a:latin typeface="+mn-lt"/>
                <a:ea typeface="+mn-ea"/>
                <a:cs typeface="+mn-cs"/>
              </a:rPr>
              <a:t> </a:t>
            </a:r>
            <a:r>
              <a:rPr lang="en-US" sz="2000" kern="1200" dirty="0" err="1">
                <a:solidFill>
                  <a:schemeClr val="tx1"/>
                </a:solidFill>
                <a:latin typeface="+mn-lt"/>
                <a:ea typeface="+mn-ea"/>
                <a:cs typeface="+mn-cs"/>
              </a:rPr>
              <a:t>probando</a:t>
            </a:r>
            <a:r>
              <a:rPr lang="en-US" sz="2000" kern="1200" dirty="0">
                <a:solidFill>
                  <a:schemeClr val="tx1"/>
                </a:solidFill>
                <a:latin typeface="+mn-lt"/>
                <a:ea typeface="+mn-ea"/>
                <a:cs typeface="+mn-cs"/>
              </a:rPr>
              <a:t> con uno, dos o </a:t>
            </a:r>
            <a:r>
              <a:rPr lang="en-US" sz="2000" kern="1200" dirty="0" err="1">
                <a:solidFill>
                  <a:schemeClr val="tx1"/>
                </a:solidFill>
                <a:latin typeface="+mn-lt"/>
                <a:ea typeface="+mn-ea"/>
                <a:cs typeface="+mn-cs"/>
              </a:rPr>
              <a:t>tres</a:t>
            </a:r>
            <a:r>
              <a:rPr lang="en-US" sz="2000" kern="1200" dirty="0">
                <a:solidFill>
                  <a:schemeClr val="tx1"/>
                </a:solidFill>
                <a:latin typeface="+mn-lt"/>
                <a:ea typeface="+mn-ea"/>
                <a:cs typeface="+mn-cs"/>
              </a:rPr>
              <a:t> </a:t>
            </a:r>
            <a:r>
              <a:rPr lang="en-US" sz="2000" kern="1200" dirty="0" err="1">
                <a:solidFill>
                  <a:schemeClr val="tx1"/>
                </a:solidFill>
                <a:latin typeface="+mn-lt"/>
                <a:ea typeface="+mn-ea"/>
                <a:cs typeface="+mn-cs"/>
              </a:rPr>
              <a:t>turnos</a:t>
            </a:r>
            <a:r>
              <a:rPr lang="en-US" sz="2000" kern="1200" dirty="0">
                <a:solidFill>
                  <a:schemeClr val="tx1"/>
                </a:solidFill>
                <a:latin typeface="+mn-lt"/>
                <a:ea typeface="+mn-ea"/>
                <a:cs typeface="+mn-cs"/>
              </a:rPr>
              <a:t>, se </a:t>
            </a:r>
            <a:r>
              <a:rPr lang="en-US" sz="2000" kern="1200" dirty="0" err="1">
                <a:solidFill>
                  <a:schemeClr val="tx1"/>
                </a:solidFill>
                <a:latin typeface="+mn-lt"/>
                <a:ea typeface="+mn-ea"/>
                <a:cs typeface="+mn-cs"/>
              </a:rPr>
              <a:t>calcularán</a:t>
            </a:r>
            <a:r>
              <a:rPr lang="en-US" sz="2000" kern="1200" dirty="0">
                <a:solidFill>
                  <a:schemeClr val="tx1"/>
                </a:solidFill>
                <a:latin typeface="+mn-lt"/>
                <a:ea typeface="+mn-ea"/>
                <a:cs typeface="+mn-cs"/>
              </a:rPr>
              <a:t> las </a:t>
            </a:r>
            <a:r>
              <a:rPr lang="en-US" sz="2000" kern="1200" dirty="0" err="1">
                <a:solidFill>
                  <a:schemeClr val="tx1"/>
                </a:solidFill>
                <a:latin typeface="+mn-lt"/>
                <a:ea typeface="+mn-ea"/>
                <a:cs typeface="+mn-cs"/>
              </a:rPr>
              <a:t>capacidades</a:t>
            </a:r>
            <a:r>
              <a:rPr lang="en-US" sz="2000" kern="1200" dirty="0">
                <a:solidFill>
                  <a:schemeClr val="tx1"/>
                </a:solidFill>
                <a:latin typeface="+mn-lt"/>
                <a:ea typeface="+mn-ea"/>
                <a:cs typeface="+mn-cs"/>
              </a:rPr>
              <a:t> de </a:t>
            </a:r>
            <a:r>
              <a:rPr lang="en-US" sz="2000" kern="1200" dirty="0" err="1">
                <a:solidFill>
                  <a:schemeClr val="tx1"/>
                </a:solidFill>
                <a:latin typeface="+mn-lt"/>
                <a:ea typeface="+mn-ea"/>
                <a:cs typeface="+mn-cs"/>
              </a:rPr>
              <a:t>producción</a:t>
            </a:r>
            <a:r>
              <a:rPr lang="en-US" sz="2000" kern="1200" dirty="0">
                <a:solidFill>
                  <a:schemeClr val="tx1"/>
                </a:solidFill>
                <a:latin typeface="+mn-lt"/>
                <a:ea typeface="+mn-ea"/>
                <a:cs typeface="+mn-cs"/>
              </a:rPr>
              <a:t>. </a:t>
            </a:r>
            <a:r>
              <a:rPr lang="en-US" sz="2000" kern="1200" dirty="0" err="1">
                <a:solidFill>
                  <a:schemeClr val="tx1"/>
                </a:solidFill>
                <a:latin typeface="+mn-lt"/>
                <a:ea typeface="+mn-ea"/>
                <a:cs typeface="+mn-cs"/>
              </a:rPr>
              <a:t>Posteriormente</a:t>
            </a:r>
            <a:r>
              <a:rPr lang="en-US" sz="2000" kern="1200" dirty="0">
                <a:solidFill>
                  <a:schemeClr val="tx1"/>
                </a:solidFill>
                <a:latin typeface="+mn-lt"/>
                <a:ea typeface="+mn-ea"/>
                <a:cs typeface="+mn-cs"/>
              </a:rPr>
              <a:t>, se </a:t>
            </a:r>
            <a:r>
              <a:rPr lang="en-US" sz="2000" kern="1200" dirty="0" err="1">
                <a:solidFill>
                  <a:schemeClr val="tx1"/>
                </a:solidFill>
                <a:latin typeface="+mn-lt"/>
                <a:ea typeface="+mn-ea"/>
                <a:cs typeface="+mn-cs"/>
              </a:rPr>
              <a:t>tendrán</a:t>
            </a:r>
            <a:r>
              <a:rPr lang="en-US" sz="2000" kern="1200" dirty="0">
                <a:solidFill>
                  <a:schemeClr val="tx1"/>
                </a:solidFill>
                <a:latin typeface="+mn-lt"/>
                <a:ea typeface="+mn-ea"/>
                <a:cs typeface="+mn-cs"/>
              </a:rPr>
              <a:t> que calcular </a:t>
            </a:r>
            <a:r>
              <a:rPr lang="en-US" sz="2000" kern="1200" dirty="0" err="1">
                <a:solidFill>
                  <a:schemeClr val="tx1"/>
                </a:solidFill>
                <a:latin typeface="+mn-lt"/>
                <a:ea typeface="+mn-ea"/>
                <a:cs typeface="+mn-cs"/>
              </a:rPr>
              <a:t>dependiendo</a:t>
            </a:r>
            <a:r>
              <a:rPr lang="en-US" sz="2000" kern="1200" dirty="0">
                <a:solidFill>
                  <a:schemeClr val="tx1"/>
                </a:solidFill>
                <a:latin typeface="+mn-lt"/>
                <a:ea typeface="+mn-ea"/>
                <a:cs typeface="+mn-cs"/>
              </a:rPr>
              <a:t> de las </a:t>
            </a:r>
            <a:r>
              <a:rPr lang="en-US" sz="2000" kern="1200" dirty="0" err="1">
                <a:solidFill>
                  <a:schemeClr val="tx1"/>
                </a:solidFill>
                <a:latin typeface="+mn-lt"/>
                <a:ea typeface="+mn-ea"/>
                <a:cs typeface="+mn-cs"/>
              </a:rPr>
              <a:t>características</a:t>
            </a:r>
            <a:r>
              <a:rPr lang="en-US" sz="2000" kern="1200" dirty="0">
                <a:solidFill>
                  <a:schemeClr val="tx1"/>
                </a:solidFill>
                <a:latin typeface="+mn-lt"/>
                <a:ea typeface="+mn-ea"/>
                <a:cs typeface="+mn-cs"/>
              </a:rPr>
              <a:t> del </a:t>
            </a:r>
            <a:r>
              <a:rPr lang="en-US" sz="2000" kern="1200" dirty="0" err="1">
                <a:solidFill>
                  <a:schemeClr val="tx1"/>
                </a:solidFill>
                <a:latin typeface="+mn-lt"/>
                <a:ea typeface="+mn-ea"/>
                <a:cs typeface="+mn-cs"/>
              </a:rPr>
              <a:t>proceso</a:t>
            </a:r>
            <a:r>
              <a:rPr lang="en-US" sz="2000" kern="1200" dirty="0">
                <a:solidFill>
                  <a:schemeClr val="tx1"/>
                </a:solidFill>
                <a:latin typeface="+mn-lt"/>
                <a:ea typeface="+mn-ea"/>
                <a:cs typeface="+mn-cs"/>
              </a:rPr>
              <a:t>, los </a:t>
            </a:r>
            <a:r>
              <a:rPr lang="en-US" sz="2000" kern="1200" dirty="0" err="1">
                <a:solidFill>
                  <a:schemeClr val="tx1"/>
                </a:solidFill>
                <a:latin typeface="+mn-lt"/>
                <a:ea typeface="+mn-ea"/>
                <a:cs typeface="+mn-cs"/>
              </a:rPr>
              <a:t>días</a:t>
            </a:r>
            <a:r>
              <a:rPr lang="en-US" sz="2000" kern="1200" dirty="0">
                <a:solidFill>
                  <a:schemeClr val="tx1"/>
                </a:solidFill>
                <a:latin typeface="+mn-lt"/>
                <a:ea typeface="+mn-ea"/>
                <a:cs typeface="+mn-cs"/>
              </a:rPr>
              <a:t> que se </a:t>
            </a:r>
            <a:r>
              <a:rPr lang="en-US" sz="2000" kern="1200" dirty="0" err="1">
                <a:solidFill>
                  <a:schemeClr val="tx1"/>
                </a:solidFill>
                <a:latin typeface="+mn-lt"/>
                <a:ea typeface="+mn-ea"/>
                <a:cs typeface="+mn-cs"/>
              </a:rPr>
              <a:t>trabajarán</a:t>
            </a:r>
            <a:r>
              <a:rPr lang="en-US" sz="2000" kern="1200" dirty="0">
                <a:solidFill>
                  <a:schemeClr val="tx1"/>
                </a:solidFill>
                <a:latin typeface="+mn-lt"/>
                <a:ea typeface="+mn-ea"/>
                <a:cs typeface="+mn-cs"/>
              </a:rPr>
              <a:t> </a:t>
            </a:r>
            <a:r>
              <a:rPr lang="en-US" sz="2000" kern="1200" dirty="0" err="1">
                <a:solidFill>
                  <a:schemeClr val="tx1"/>
                </a:solidFill>
                <a:latin typeface="+mn-lt"/>
                <a:ea typeface="+mn-ea"/>
                <a:cs typeface="+mn-cs"/>
              </a:rPr>
              <a:t>en</a:t>
            </a:r>
            <a:r>
              <a:rPr lang="en-US" sz="2000" kern="1200" dirty="0">
                <a:solidFill>
                  <a:schemeClr val="tx1"/>
                </a:solidFill>
                <a:latin typeface="+mn-lt"/>
                <a:ea typeface="+mn-ea"/>
                <a:cs typeface="+mn-cs"/>
              </a:rPr>
              <a:t> el </a:t>
            </a:r>
            <a:r>
              <a:rPr lang="en-US" sz="2000" kern="1200" dirty="0" err="1">
                <a:solidFill>
                  <a:schemeClr val="tx1"/>
                </a:solidFill>
                <a:latin typeface="+mn-lt"/>
                <a:ea typeface="+mn-ea"/>
                <a:cs typeface="+mn-cs"/>
              </a:rPr>
              <a:t>año</a:t>
            </a:r>
            <a:r>
              <a:rPr lang="en-US" sz="2000" kern="1200" dirty="0">
                <a:solidFill>
                  <a:schemeClr val="tx1"/>
                </a:solidFill>
                <a:latin typeface="+mn-lt"/>
                <a:ea typeface="+mn-ea"/>
                <a:cs typeface="+mn-cs"/>
              </a:rPr>
              <a:t>.</a:t>
            </a:r>
          </a:p>
          <a:p>
            <a:pPr>
              <a:lnSpc>
                <a:spcPct val="90000"/>
              </a:lnSpc>
              <a:spcAft>
                <a:spcPts val="600"/>
              </a:spcAft>
              <a:buClr>
                <a:schemeClr val="tx1"/>
              </a:buClr>
            </a:pPr>
            <a:r>
              <a:rPr lang="en-US" sz="2000" kern="1200" dirty="0">
                <a:solidFill>
                  <a:schemeClr val="tx1"/>
                </a:solidFill>
                <a:latin typeface="+mn-lt"/>
                <a:ea typeface="+mn-ea"/>
                <a:cs typeface="+mn-cs"/>
              </a:rPr>
              <a:t> </a:t>
            </a:r>
            <a:endParaRPr lang="en-US" sz="2000" kern="1200" dirty="0">
              <a:solidFill>
                <a:schemeClr val="tx1"/>
              </a:solidFill>
              <a:effectLst/>
              <a:latin typeface="+mn-lt"/>
              <a:ea typeface="+mn-ea"/>
              <a:cs typeface="+mn-cs"/>
            </a:endParaRPr>
          </a:p>
          <a:p>
            <a:pPr marL="57150" indent="-285750">
              <a:lnSpc>
                <a:spcPct val="90000"/>
              </a:lnSpc>
              <a:spcAft>
                <a:spcPts val="600"/>
              </a:spcAft>
              <a:buClr>
                <a:schemeClr val="tx1"/>
              </a:buClr>
              <a:buFont typeface="Century Gothic" panose="020B0502020202020204" pitchFamily="34" charset="0"/>
              <a:buChar char="∆"/>
            </a:pPr>
            <a:r>
              <a:rPr lang="en-US" sz="2000" kern="1200" dirty="0">
                <a:solidFill>
                  <a:schemeClr val="tx1"/>
                </a:solidFill>
                <a:latin typeface="+mn-lt"/>
                <a:ea typeface="+mn-ea"/>
                <a:cs typeface="+mn-cs"/>
              </a:rPr>
              <a:t>Se </a:t>
            </a:r>
            <a:r>
              <a:rPr lang="en-US" sz="2000" kern="1200" dirty="0" err="1">
                <a:solidFill>
                  <a:schemeClr val="tx1"/>
                </a:solidFill>
                <a:latin typeface="+mn-lt"/>
                <a:ea typeface="+mn-ea"/>
                <a:cs typeface="+mn-cs"/>
              </a:rPr>
              <a:t>calcularán</a:t>
            </a:r>
            <a:r>
              <a:rPr lang="en-US" sz="2000" kern="1200" dirty="0">
                <a:solidFill>
                  <a:schemeClr val="tx1"/>
                </a:solidFill>
                <a:latin typeface="+mn-lt"/>
                <a:ea typeface="+mn-ea"/>
                <a:cs typeface="+mn-cs"/>
              </a:rPr>
              <a:t> a </a:t>
            </a:r>
            <a:r>
              <a:rPr lang="en-US" sz="2000" kern="1200" dirty="0" err="1">
                <a:solidFill>
                  <a:schemeClr val="tx1"/>
                </a:solidFill>
                <a:latin typeface="+mn-lt"/>
                <a:ea typeface="+mn-ea"/>
                <a:cs typeface="+mn-cs"/>
              </a:rPr>
              <a:t>continuación</a:t>
            </a:r>
            <a:r>
              <a:rPr lang="en-US" sz="2000" kern="1200" dirty="0">
                <a:solidFill>
                  <a:schemeClr val="tx1"/>
                </a:solidFill>
                <a:latin typeface="+mn-lt"/>
                <a:ea typeface="+mn-ea"/>
                <a:cs typeface="+mn-cs"/>
              </a:rPr>
              <a:t> las </a:t>
            </a:r>
            <a:r>
              <a:rPr lang="en-US" sz="2000" kern="1200" dirty="0" err="1">
                <a:solidFill>
                  <a:schemeClr val="tx1"/>
                </a:solidFill>
                <a:latin typeface="+mn-lt"/>
                <a:ea typeface="+mn-ea"/>
                <a:cs typeface="+mn-cs"/>
              </a:rPr>
              <a:t>ventajas</a:t>
            </a:r>
            <a:r>
              <a:rPr lang="en-US" sz="2000" kern="1200" dirty="0">
                <a:solidFill>
                  <a:schemeClr val="tx1"/>
                </a:solidFill>
                <a:latin typeface="+mn-lt"/>
                <a:ea typeface="+mn-ea"/>
                <a:cs typeface="+mn-cs"/>
              </a:rPr>
              <a:t> de </a:t>
            </a:r>
            <a:r>
              <a:rPr lang="en-US" sz="2000" kern="1200" dirty="0" err="1">
                <a:solidFill>
                  <a:schemeClr val="tx1"/>
                </a:solidFill>
                <a:latin typeface="+mn-lt"/>
                <a:ea typeface="+mn-ea"/>
                <a:cs typeface="+mn-cs"/>
              </a:rPr>
              <a:t>trabajar</a:t>
            </a:r>
            <a:r>
              <a:rPr lang="en-US" sz="2000" kern="1200" dirty="0">
                <a:solidFill>
                  <a:schemeClr val="tx1"/>
                </a:solidFill>
                <a:latin typeface="+mn-lt"/>
                <a:ea typeface="+mn-ea"/>
                <a:cs typeface="+mn-cs"/>
              </a:rPr>
              <a:t> con uno o dos </a:t>
            </a:r>
            <a:r>
              <a:rPr lang="en-US" sz="2000" kern="1200" dirty="0" err="1">
                <a:solidFill>
                  <a:schemeClr val="tx1"/>
                </a:solidFill>
                <a:latin typeface="+mn-lt"/>
                <a:ea typeface="+mn-ea"/>
                <a:cs typeface="+mn-cs"/>
              </a:rPr>
              <a:t>turnos</a:t>
            </a:r>
            <a:r>
              <a:rPr lang="en-US" sz="2000" kern="1200" dirty="0">
                <a:solidFill>
                  <a:schemeClr val="tx1"/>
                </a:solidFill>
                <a:latin typeface="+mn-lt"/>
                <a:ea typeface="+mn-ea"/>
                <a:cs typeface="+mn-cs"/>
              </a:rPr>
              <a:t> con horas extras. </a:t>
            </a:r>
            <a:r>
              <a:rPr lang="en-US" sz="2000" kern="1200" dirty="0" err="1">
                <a:solidFill>
                  <a:schemeClr val="tx1"/>
                </a:solidFill>
                <a:latin typeface="+mn-lt"/>
                <a:ea typeface="+mn-ea"/>
                <a:cs typeface="+mn-cs"/>
              </a:rPr>
              <a:t>Analizando</a:t>
            </a:r>
            <a:r>
              <a:rPr lang="en-US" sz="2000" kern="1200" dirty="0">
                <a:solidFill>
                  <a:schemeClr val="tx1"/>
                </a:solidFill>
                <a:latin typeface="+mn-lt"/>
                <a:ea typeface="+mn-ea"/>
                <a:cs typeface="+mn-cs"/>
              </a:rPr>
              <a:t> las </a:t>
            </a:r>
            <a:r>
              <a:rPr lang="en-US" sz="2000" kern="1200" dirty="0" err="1">
                <a:solidFill>
                  <a:schemeClr val="tx1"/>
                </a:solidFill>
                <a:latin typeface="+mn-lt"/>
                <a:ea typeface="+mn-ea"/>
                <a:cs typeface="+mn-cs"/>
              </a:rPr>
              <a:t>distintas</a:t>
            </a:r>
            <a:r>
              <a:rPr lang="en-US" sz="2000" kern="1200" dirty="0">
                <a:solidFill>
                  <a:schemeClr val="tx1"/>
                </a:solidFill>
                <a:latin typeface="+mn-lt"/>
                <a:ea typeface="+mn-ea"/>
                <a:cs typeface="+mn-cs"/>
              </a:rPr>
              <a:t> </a:t>
            </a:r>
            <a:r>
              <a:rPr lang="en-US" sz="2000" kern="1200" dirty="0" err="1">
                <a:solidFill>
                  <a:schemeClr val="tx1"/>
                </a:solidFill>
                <a:latin typeface="+mn-lt"/>
                <a:ea typeface="+mn-ea"/>
                <a:cs typeface="+mn-cs"/>
              </a:rPr>
              <a:t>alternativas</a:t>
            </a:r>
            <a:r>
              <a:rPr lang="en-US" sz="2000" kern="1200" dirty="0">
                <a:solidFill>
                  <a:schemeClr val="tx1"/>
                </a:solidFill>
                <a:latin typeface="+mn-lt"/>
                <a:ea typeface="+mn-ea"/>
                <a:cs typeface="+mn-cs"/>
              </a:rPr>
              <a:t> para </a:t>
            </a:r>
            <a:r>
              <a:rPr lang="en-US" sz="2000" kern="1200" dirty="0" err="1">
                <a:solidFill>
                  <a:schemeClr val="tx1"/>
                </a:solidFill>
                <a:latin typeface="+mn-lt"/>
                <a:ea typeface="+mn-ea"/>
                <a:cs typeface="+mn-cs"/>
              </a:rPr>
              <a:t>así</a:t>
            </a:r>
            <a:r>
              <a:rPr lang="en-US" sz="2000" kern="1200" dirty="0">
                <a:solidFill>
                  <a:schemeClr val="tx1"/>
                </a:solidFill>
                <a:latin typeface="+mn-lt"/>
                <a:ea typeface="+mn-ea"/>
                <a:cs typeface="+mn-cs"/>
              </a:rPr>
              <a:t> </a:t>
            </a:r>
            <a:r>
              <a:rPr lang="en-US" sz="2000" kern="1200" dirty="0" err="1">
                <a:solidFill>
                  <a:schemeClr val="tx1"/>
                </a:solidFill>
                <a:latin typeface="+mn-lt"/>
                <a:ea typeface="+mn-ea"/>
                <a:cs typeface="+mn-cs"/>
              </a:rPr>
              <a:t>administrar</a:t>
            </a:r>
            <a:r>
              <a:rPr lang="en-US" sz="2000" kern="1200" dirty="0">
                <a:solidFill>
                  <a:schemeClr val="tx1"/>
                </a:solidFill>
                <a:latin typeface="+mn-lt"/>
                <a:ea typeface="+mn-ea"/>
                <a:cs typeface="+mn-cs"/>
              </a:rPr>
              <a:t> </a:t>
            </a:r>
            <a:r>
              <a:rPr lang="en-US" sz="2000" kern="1200" dirty="0" err="1">
                <a:solidFill>
                  <a:schemeClr val="tx1"/>
                </a:solidFill>
                <a:latin typeface="+mn-lt"/>
                <a:ea typeface="+mn-ea"/>
                <a:cs typeface="+mn-cs"/>
              </a:rPr>
              <a:t>correctamente</a:t>
            </a:r>
            <a:r>
              <a:rPr lang="en-US" sz="2000" kern="1200" dirty="0">
                <a:solidFill>
                  <a:schemeClr val="tx1"/>
                </a:solidFill>
                <a:latin typeface="+mn-lt"/>
                <a:ea typeface="+mn-ea"/>
                <a:cs typeface="+mn-cs"/>
              </a:rPr>
              <a:t> y </a:t>
            </a:r>
            <a:r>
              <a:rPr lang="en-US" sz="2000" kern="1200" dirty="0" err="1">
                <a:solidFill>
                  <a:schemeClr val="tx1"/>
                </a:solidFill>
                <a:latin typeface="+mn-lt"/>
                <a:ea typeface="+mn-ea"/>
                <a:cs typeface="+mn-cs"/>
              </a:rPr>
              <a:t>elegir</a:t>
            </a:r>
            <a:r>
              <a:rPr lang="en-US" sz="2000" kern="1200" dirty="0">
                <a:solidFill>
                  <a:schemeClr val="tx1"/>
                </a:solidFill>
                <a:latin typeface="+mn-lt"/>
                <a:ea typeface="+mn-ea"/>
                <a:cs typeface="+mn-cs"/>
              </a:rPr>
              <a:t> el tamaño </a:t>
            </a:r>
            <a:r>
              <a:rPr lang="en-US" sz="2000" kern="1200" dirty="0" err="1">
                <a:solidFill>
                  <a:schemeClr val="tx1"/>
                </a:solidFill>
                <a:latin typeface="+mn-lt"/>
                <a:ea typeface="+mn-ea"/>
                <a:cs typeface="+mn-cs"/>
              </a:rPr>
              <a:t>adecuado</a:t>
            </a:r>
            <a:r>
              <a:rPr lang="en-US" sz="2000" kern="1200" dirty="0">
                <a:solidFill>
                  <a:schemeClr val="tx1"/>
                </a:solidFill>
                <a:latin typeface="+mn-lt"/>
                <a:ea typeface="+mn-ea"/>
                <a:cs typeface="+mn-cs"/>
              </a:rPr>
              <a:t>. </a:t>
            </a:r>
            <a:endParaRPr lang="en-US" sz="2000" kern="1200" dirty="0">
              <a:solidFill>
                <a:schemeClr val="tx1"/>
              </a:solidFill>
              <a:effectLst/>
              <a:latin typeface="+mn-lt"/>
              <a:ea typeface="+mn-ea"/>
              <a:cs typeface="+mn-cs"/>
            </a:endParaRPr>
          </a:p>
          <a:p>
            <a:pPr>
              <a:lnSpc>
                <a:spcPct val="90000"/>
              </a:lnSpc>
              <a:spcAft>
                <a:spcPts val="600"/>
              </a:spcAft>
              <a:buClr>
                <a:schemeClr val="tx1"/>
              </a:buClr>
            </a:pPr>
            <a:br>
              <a:rPr lang="en-US" sz="1800" kern="1200" dirty="0">
                <a:solidFill>
                  <a:schemeClr val="tx1"/>
                </a:solidFill>
                <a:latin typeface="+mn-lt"/>
                <a:ea typeface="+mn-ea"/>
                <a:cs typeface="+mn-cs"/>
              </a:rPr>
            </a:br>
            <a:br>
              <a:rPr lang="en-US" kern="1200" dirty="0">
                <a:solidFill>
                  <a:schemeClr val="tx1"/>
                </a:solidFill>
                <a:latin typeface="+mn-lt"/>
                <a:ea typeface="+mn-ea"/>
                <a:cs typeface="+mn-cs"/>
              </a:rPr>
            </a:br>
            <a:br>
              <a:rPr lang="en-US" kern="1200" dirty="0">
                <a:solidFill>
                  <a:schemeClr val="tx1"/>
                </a:solidFill>
                <a:latin typeface="+mn-lt"/>
                <a:ea typeface="+mn-ea"/>
                <a:cs typeface="+mn-cs"/>
              </a:rPr>
            </a:br>
            <a:br>
              <a:rPr lang="en-US" kern="1200" dirty="0">
                <a:solidFill>
                  <a:schemeClr val="tx1"/>
                </a:solidFill>
                <a:latin typeface="+mn-lt"/>
                <a:ea typeface="+mn-ea"/>
                <a:cs typeface="+mn-cs"/>
              </a:rPr>
            </a:br>
            <a:br>
              <a:rPr lang="en-US" kern="1200" dirty="0">
                <a:solidFill>
                  <a:schemeClr val="tx1"/>
                </a:solidFill>
                <a:latin typeface="+mn-lt"/>
                <a:ea typeface="+mn-ea"/>
                <a:cs typeface="+mn-cs"/>
              </a:rPr>
            </a:br>
            <a:br>
              <a:rPr lang="en-US" kern="1200" dirty="0">
                <a:solidFill>
                  <a:schemeClr val="tx1"/>
                </a:solidFill>
                <a:latin typeface="+mn-lt"/>
                <a:ea typeface="+mn-ea"/>
                <a:cs typeface="+mn-cs"/>
              </a:rPr>
            </a:br>
            <a:endParaRPr lang="en-US" kern="1200" dirty="0">
              <a:solidFill>
                <a:schemeClr val="tx1"/>
              </a:solidFill>
              <a:latin typeface="+mn-lt"/>
              <a:ea typeface="+mn-ea"/>
              <a:cs typeface="+mn-cs"/>
            </a:endParaRPr>
          </a:p>
        </p:txBody>
      </p:sp>
      <p:pic>
        <p:nvPicPr>
          <p:cNvPr id="4" name="Imagen 3">
            <a:extLst>
              <a:ext uri="{FF2B5EF4-FFF2-40B4-BE49-F238E27FC236}">
                <a16:creationId xmlns:a16="http://schemas.microsoft.com/office/drawing/2014/main" id="{6FE854B5-5718-4ECF-9A45-B254CE12F216}"/>
              </a:ext>
            </a:extLst>
          </p:cNvPr>
          <p:cNvPicPr>
            <a:picLocks noChangeAspect="1"/>
          </p:cNvPicPr>
          <p:nvPr/>
        </p:nvPicPr>
        <p:blipFill rotWithShape="1">
          <a:blip r:embed="rId2"/>
          <a:srcRect l="587" r="2" b="2"/>
          <a:stretch/>
        </p:blipFill>
        <p:spPr>
          <a:xfrm>
            <a:off x="6985000" y="2057401"/>
            <a:ext cx="4521200" cy="3410926"/>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3891409061"/>
      </p:ext>
    </p:extLst>
  </p:cSld>
  <p:clrMapOvr>
    <a:masterClrMapping/>
  </p:clrMapOvr>
  <mc:AlternateContent xmlns:mc="http://schemas.openxmlformats.org/markup-compatibility/2006" xmlns:p14="http://schemas.microsoft.com/office/powerpoint/2010/main">
    <mc:Choice Requires="p14">
      <p:transition spd="slow" p14:dur="1400">
        <p:blinds/>
      </p:transition>
    </mc:Choice>
    <mc:Fallback xmlns="">
      <p:transition spd="slow">
        <p:blind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ppt_x"/>
                                          </p:val>
                                        </p:tav>
                                        <p:tav tm="100000">
                                          <p:val>
                                            <p:strVal val="#ppt_x"/>
                                          </p:val>
                                        </p:tav>
                                      </p:tavLst>
                                    </p:anim>
                                    <p:anim calcmode="lin" valueType="num">
                                      <p:cBhvr additive="base">
                                        <p:cTn id="16"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863635B-6532-470F-BD5C-CF4DB5FDEE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5FB804C-3CFB-42D1-A7D2-AC6F382D03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no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2A56FF0-72C9-4F01-8EBB-EEA8D0129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6" y="643468"/>
            <a:ext cx="10905067" cy="557106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1">
            <a:extLst>
              <a:ext uri="{FF2B5EF4-FFF2-40B4-BE49-F238E27FC236}">
                <a16:creationId xmlns:a16="http://schemas.microsoft.com/office/drawing/2014/main" id="{0928BE03-1D29-4F79-914F-63B60DFFF6EB}"/>
              </a:ext>
            </a:extLst>
          </p:cNvPr>
          <p:cNvSpPr>
            <a:spLocks noChangeArrowheads="1"/>
          </p:cNvSpPr>
          <p:nvPr/>
        </p:nvSpPr>
        <p:spPr bwMode="auto">
          <a:xfrm>
            <a:off x="4067351" y="5100667"/>
            <a:ext cx="4642618" cy="12772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spcBef>
                <a:spcPct val="0"/>
              </a:spcBef>
              <a:spcAft>
                <a:spcPts val="600"/>
              </a:spcAft>
              <a:buClrTx/>
              <a:buSzTx/>
              <a:buFontTx/>
              <a:buNone/>
              <a:tabLst/>
            </a:pPr>
            <a:br>
              <a:rPr kumimoji="0" lang="es-MX" altLang="es-MX" sz="1800" b="1" i="0" u="none" strike="noStrike" cap="none" normalizeH="0" baseline="0" dirty="0">
                <a:ln>
                  <a:noFill/>
                </a:ln>
                <a:solidFill>
                  <a:srgbClr val="FF0000"/>
                </a:solidFill>
                <a:effectLst/>
                <a:latin typeface="Arial" panose="020B0604020202020204" pitchFamily="34" charset="0"/>
              </a:rPr>
            </a:br>
            <a:endParaRPr kumimoji="0" lang="es-MX" altLang="es-MX" sz="1800" b="1" i="0" u="none" strike="noStrike" cap="none" normalizeH="0" baseline="0" dirty="0">
              <a:ln>
                <a:noFill/>
              </a:ln>
              <a:solidFill>
                <a:srgbClr val="FF0000"/>
              </a:solidFill>
              <a:effectLst/>
              <a:latin typeface="Arial" panose="020B0604020202020204" pitchFamily="34" charset="0"/>
            </a:endParaRPr>
          </a:p>
          <a:p>
            <a:pPr marL="0" marR="0" lvl="0" indent="0" algn="l" defTabSz="914400" rtl="0" eaLnBrk="0" fontAlgn="base" latinLnBrk="0" hangingPunct="0">
              <a:spcBef>
                <a:spcPct val="0"/>
              </a:spcBef>
              <a:spcAft>
                <a:spcPts val="600"/>
              </a:spcAft>
              <a:buClrTx/>
              <a:buSzTx/>
              <a:buFontTx/>
              <a:buNone/>
              <a:tabLst/>
            </a:pPr>
            <a:r>
              <a:rPr kumimoji="0" lang="es-MX" altLang="es-MX" sz="1300" b="1" i="0" u="none" strike="noStrike" cap="none" normalizeH="0" baseline="0" dirty="0">
                <a:ln>
                  <a:noFill/>
                </a:ln>
                <a:solidFill>
                  <a:srgbClr val="FF0000"/>
                </a:solidFill>
                <a:effectLst/>
                <a:latin typeface="Roboto"/>
              </a:rPr>
              <a:t>Tomando en cuenta que la tasa de descuenta es de 0.05</a:t>
            </a:r>
            <a:endParaRPr kumimoji="0" lang="es-MX" altLang="es-MX" sz="1100" b="1" i="0" u="none" strike="noStrike" cap="none" normalizeH="0" baseline="0" dirty="0">
              <a:ln>
                <a:noFill/>
              </a:ln>
              <a:solidFill>
                <a:srgbClr val="FF0000"/>
              </a:solidFill>
              <a:effectLst/>
            </a:endParaRPr>
          </a:p>
          <a:p>
            <a:pPr marL="0" marR="0" lvl="0" indent="0" algn="l" defTabSz="914400" rtl="0" eaLnBrk="0" fontAlgn="base" latinLnBrk="0" hangingPunct="0">
              <a:spcBef>
                <a:spcPct val="0"/>
              </a:spcBef>
              <a:spcAft>
                <a:spcPts val="600"/>
              </a:spcAft>
              <a:buClrTx/>
              <a:buSzTx/>
              <a:buFontTx/>
              <a:buNone/>
              <a:tabLst/>
            </a:pPr>
            <a:endParaRPr kumimoji="0" lang="es-MX" altLang="es-MX" sz="1800" b="1" i="0" u="none" strike="noStrike" cap="none" normalizeH="0" baseline="0" dirty="0">
              <a:ln>
                <a:noFill/>
              </a:ln>
              <a:solidFill>
                <a:srgbClr val="FF0000"/>
              </a:solidFill>
              <a:effectLst/>
              <a:latin typeface="Arial" panose="020B0604020202020204" pitchFamily="34" charset="0"/>
            </a:endParaRPr>
          </a:p>
        </p:txBody>
      </p:sp>
      <p:graphicFrame>
        <p:nvGraphicFramePr>
          <p:cNvPr id="2" name="Tabla 1">
            <a:extLst>
              <a:ext uri="{FF2B5EF4-FFF2-40B4-BE49-F238E27FC236}">
                <a16:creationId xmlns:a16="http://schemas.microsoft.com/office/drawing/2014/main" id="{5076DD9B-9625-49E0-8FC9-50CD52CEB6E2}"/>
              </a:ext>
            </a:extLst>
          </p:cNvPr>
          <p:cNvGraphicFramePr>
            <a:graphicFrameLocks noGrp="1"/>
          </p:cNvGraphicFramePr>
          <p:nvPr>
            <p:extLst>
              <p:ext uri="{D42A27DB-BD31-4B8C-83A1-F6EECF244321}">
                <p14:modId xmlns:p14="http://schemas.microsoft.com/office/powerpoint/2010/main" val="1143162566"/>
              </p:ext>
            </p:extLst>
          </p:nvPr>
        </p:nvGraphicFramePr>
        <p:xfrm>
          <a:off x="2109147" y="985592"/>
          <a:ext cx="7992171" cy="4604804"/>
        </p:xfrm>
        <a:graphic>
          <a:graphicData uri="http://schemas.openxmlformats.org/drawingml/2006/table">
            <a:tbl>
              <a:tblPr firstRow="1" bandRow="1">
                <a:tableStyleId>{F5AB1C69-6EDB-4FF4-983F-18BD219EF322}</a:tableStyleId>
              </a:tblPr>
              <a:tblGrid>
                <a:gridCol w="2078597">
                  <a:extLst>
                    <a:ext uri="{9D8B030D-6E8A-4147-A177-3AD203B41FA5}">
                      <a16:colId xmlns:a16="http://schemas.microsoft.com/office/drawing/2014/main" val="350993031"/>
                    </a:ext>
                  </a:extLst>
                </a:gridCol>
                <a:gridCol w="1973055">
                  <a:extLst>
                    <a:ext uri="{9D8B030D-6E8A-4147-A177-3AD203B41FA5}">
                      <a16:colId xmlns:a16="http://schemas.microsoft.com/office/drawing/2014/main" val="584470058"/>
                    </a:ext>
                  </a:extLst>
                </a:gridCol>
                <a:gridCol w="1973055">
                  <a:extLst>
                    <a:ext uri="{9D8B030D-6E8A-4147-A177-3AD203B41FA5}">
                      <a16:colId xmlns:a16="http://schemas.microsoft.com/office/drawing/2014/main" val="1069424047"/>
                    </a:ext>
                  </a:extLst>
                </a:gridCol>
                <a:gridCol w="1967464">
                  <a:extLst>
                    <a:ext uri="{9D8B030D-6E8A-4147-A177-3AD203B41FA5}">
                      <a16:colId xmlns:a16="http://schemas.microsoft.com/office/drawing/2014/main" val="383317696"/>
                    </a:ext>
                  </a:extLst>
                </a:gridCol>
              </a:tblGrid>
              <a:tr h="486947">
                <a:tc>
                  <a:txBody>
                    <a:bodyPr/>
                    <a:lstStyle/>
                    <a:p>
                      <a:pPr algn="ctr" rtl="0" fontAlgn="t">
                        <a:spcBef>
                          <a:spcPts val="0"/>
                        </a:spcBef>
                        <a:spcAft>
                          <a:spcPts val="0"/>
                        </a:spcAft>
                      </a:pPr>
                      <a:r>
                        <a:rPr lang="es-MX" sz="1600" u="none" strike="noStrike" dirty="0">
                          <a:effectLst/>
                        </a:rPr>
                        <a:t>Costes (en Q)</a:t>
                      </a:r>
                      <a:endParaRPr lang="es-MX" sz="2100" dirty="0">
                        <a:effectLst/>
                      </a:endParaRPr>
                    </a:p>
                  </a:txBody>
                  <a:tcPr marL="108746" marR="108746" marT="108746" marB="108746"/>
                </a:tc>
                <a:tc>
                  <a:txBody>
                    <a:bodyPr/>
                    <a:lstStyle/>
                    <a:p>
                      <a:pPr algn="ctr" rtl="0" fontAlgn="t">
                        <a:spcBef>
                          <a:spcPts val="0"/>
                        </a:spcBef>
                        <a:spcAft>
                          <a:spcPts val="0"/>
                        </a:spcAft>
                      </a:pPr>
                      <a:r>
                        <a:rPr lang="es-MX" sz="1600" u="none" strike="noStrike">
                          <a:effectLst/>
                        </a:rPr>
                        <a:t>Empresa A</a:t>
                      </a:r>
                      <a:endParaRPr lang="es-MX" sz="2100">
                        <a:effectLst/>
                      </a:endParaRPr>
                    </a:p>
                  </a:txBody>
                  <a:tcPr marL="108746" marR="108746" marT="108746" marB="108746"/>
                </a:tc>
                <a:tc>
                  <a:txBody>
                    <a:bodyPr/>
                    <a:lstStyle/>
                    <a:p>
                      <a:pPr algn="ctr" rtl="0" fontAlgn="t">
                        <a:spcBef>
                          <a:spcPts val="0"/>
                        </a:spcBef>
                        <a:spcAft>
                          <a:spcPts val="0"/>
                        </a:spcAft>
                      </a:pPr>
                      <a:r>
                        <a:rPr lang="es-MX" sz="1600" u="none" strike="noStrike">
                          <a:effectLst/>
                        </a:rPr>
                        <a:t>Empresa B</a:t>
                      </a:r>
                      <a:endParaRPr lang="es-MX" sz="2100">
                        <a:effectLst/>
                      </a:endParaRPr>
                    </a:p>
                  </a:txBody>
                  <a:tcPr marL="108746" marR="108746" marT="108746" marB="108746"/>
                </a:tc>
                <a:tc>
                  <a:txBody>
                    <a:bodyPr/>
                    <a:lstStyle/>
                    <a:p>
                      <a:pPr algn="ctr" rtl="0" fontAlgn="t">
                        <a:spcBef>
                          <a:spcPts val="0"/>
                        </a:spcBef>
                        <a:spcAft>
                          <a:spcPts val="0"/>
                        </a:spcAft>
                      </a:pPr>
                      <a:r>
                        <a:rPr lang="es-MX" sz="1600" u="none" strike="noStrike">
                          <a:effectLst/>
                        </a:rPr>
                        <a:t>Empresa C</a:t>
                      </a:r>
                      <a:endParaRPr lang="es-MX" sz="2100">
                        <a:effectLst/>
                      </a:endParaRPr>
                    </a:p>
                  </a:txBody>
                  <a:tcPr marL="108746" marR="108746" marT="108746" marB="108746"/>
                </a:tc>
                <a:extLst>
                  <a:ext uri="{0D108BD9-81ED-4DB2-BD59-A6C34878D82A}">
                    <a16:rowId xmlns:a16="http://schemas.microsoft.com/office/drawing/2014/main" val="3079094990"/>
                  </a:ext>
                </a:extLst>
              </a:tr>
              <a:tr h="486947">
                <a:tc>
                  <a:txBody>
                    <a:bodyPr/>
                    <a:lstStyle/>
                    <a:p>
                      <a:pPr algn="ctr" rtl="0" fontAlgn="t">
                        <a:spcBef>
                          <a:spcPts val="0"/>
                        </a:spcBef>
                        <a:spcAft>
                          <a:spcPts val="0"/>
                        </a:spcAft>
                      </a:pPr>
                      <a:r>
                        <a:rPr lang="es-MX" sz="1600" u="none" strike="noStrike" dirty="0">
                          <a:effectLst/>
                        </a:rPr>
                        <a:t>Inversión inicial</a:t>
                      </a:r>
                      <a:endParaRPr lang="es-MX" sz="2100" dirty="0">
                        <a:effectLst/>
                      </a:endParaRPr>
                    </a:p>
                  </a:txBody>
                  <a:tcPr marL="108746" marR="108746" marT="108746" marB="108746"/>
                </a:tc>
                <a:tc>
                  <a:txBody>
                    <a:bodyPr/>
                    <a:lstStyle/>
                    <a:p>
                      <a:pPr algn="ctr" rtl="0" fontAlgn="t">
                        <a:spcBef>
                          <a:spcPts val="0"/>
                        </a:spcBef>
                        <a:spcAft>
                          <a:spcPts val="0"/>
                        </a:spcAft>
                      </a:pPr>
                      <a:r>
                        <a:rPr lang="es-MX" sz="1600" u="none" strike="noStrike">
                          <a:effectLst/>
                        </a:rPr>
                        <a:t>300.000</a:t>
                      </a:r>
                      <a:endParaRPr lang="es-MX" sz="2100">
                        <a:effectLst/>
                      </a:endParaRPr>
                    </a:p>
                  </a:txBody>
                  <a:tcPr marL="108746" marR="108746" marT="108746" marB="108746"/>
                </a:tc>
                <a:tc>
                  <a:txBody>
                    <a:bodyPr/>
                    <a:lstStyle/>
                    <a:p>
                      <a:pPr algn="ctr" rtl="0" fontAlgn="t">
                        <a:spcBef>
                          <a:spcPts val="0"/>
                        </a:spcBef>
                        <a:spcAft>
                          <a:spcPts val="0"/>
                        </a:spcAft>
                      </a:pPr>
                      <a:r>
                        <a:rPr lang="es-MX" sz="1600" u="none" strike="noStrike">
                          <a:effectLst/>
                        </a:rPr>
                        <a:t>200.000</a:t>
                      </a:r>
                      <a:endParaRPr lang="es-MX" sz="2100">
                        <a:effectLst/>
                      </a:endParaRPr>
                    </a:p>
                  </a:txBody>
                  <a:tcPr marL="108746" marR="108746" marT="108746" marB="108746"/>
                </a:tc>
                <a:tc>
                  <a:txBody>
                    <a:bodyPr/>
                    <a:lstStyle/>
                    <a:p>
                      <a:pPr algn="ctr" rtl="0" fontAlgn="t">
                        <a:spcBef>
                          <a:spcPts val="0"/>
                        </a:spcBef>
                        <a:spcAft>
                          <a:spcPts val="0"/>
                        </a:spcAft>
                      </a:pPr>
                      <a:r>
                        <a:rPr lang="es-MX" sz="1600" u="none" strike="noStrike">
                          <a:effectLst/>
                        </a:rPr>
                        <a:t>500.000</a:t>
                      </a:r>
                      <a:endParaRPr lang="es-MX" sz="2100">
                        <a:effectLst/>
                      </a:endParaRPr>
                    </a:p>
                  </a:txBody>
                  <a:tcPr marL="108746" marR="108746" marT="108746" marB="108746"/>
                </a:tc>
                <a:extLst>
                  <a:ext uri="{0D108BD9-81ED-4DB2-BD59-A6C34878D82A}">
                    <a16:rowId xmlns:a16="http://schemas.microsoft.com/office/drawing/2014/main" val="2075625802"/>
                  </a:ext>
                </a:extLst>
              </a:tr>
              <a:tr h="726182">
                <a:tc>
                  <a:txBody>
                    <a:bodyPr/>
                    <a:lstStyle/>
                    <a:p>
                      <a:pPr algn="ctr" rtl="0" fontAlgn="t">
                        <a:spcBef>
                          <a:spcPts val="0"/>
                        </a:spcBef>
                        <a:spcAft>
                          <a:spcPts val="0"/>
                        </a:spcAft>
                      </a:pPr>
                      <a:r>
                        <a:rPr lang="es-ES" sz="1600" u="none" strike="noStrike">
                          <a:effectLst/>
                        </a:rPr>
                        <a:t>Costes de Producción 1° año</a:t>
                      </a:r>
                      <a:endParaRPr lang="es-ES" sz="2100">
                        <a:effectLst/>
                      </a:endParaRPr>
                    </a:p>
                  </a:txBody>
                  <a:tcPr marL="108746" marR="108746" marT="108746" marB="108746"/>
                </a:tc>
                <a:tc>
                  <a:txBody>
                    <a:bodyPr/>
                    <a:lstStyle/>
                    <a:p>
                      <a:pPr algn="ctr" rtl="0" fontAlgn="t">
                        <a:spcBef>
                          <a:spcPts val="0"/>
                        </a:spcBef>
                        <a:spcAft>
                          <a:spcPts val="0"/>
                        </a:spcAft>
                      </a:pPr>
                      <a:r>
                        <a:rPr lang="es-MX" sz="1600" u="none" strike="noStrike">
                          <a:effectLst/>
                        </a:rPr>
                        <a:t>150.000</a:t>
                      </a:r>
                      <a:endParaRPr lang="es-MX" sz="2100">
                        <a:effectLst/>
                      </a:endParaRPr>
                    </a:p>
                  </a:txBody>
                  <a:tcPr marL="108746" marR="108746" marT="108746" marB="108746"/>
                </a:tc>
                <a:tc>
                  <a:txBody>
                    <a:bodyPr/>
                    <a:lstStyle/>
                    <a:p>
                      <a:pPr algn="ctr" rtl="0" fontAlgn="t">
                        <a:spcBef>
                          <a:spcPts val="0"/>
                        </a:spcBef>
                        <a:spcAft>
                          <a:spcPts val="0"/>
                        </a:spcAft>
                      </a:pPr>
                      <a:r>
                        <a:rPr lang="es-MX" sz="1600" u="none" strike="noStrike">
                          <a:effectLst/>
                        </a:rPr>
                        <a:t>90.0000</a:t>
                      </a:r>
                      <a:endParaRPr lang="es-MX" sz="2100">
                        <a:effectLst/>
                      </a:endParaRPr>
                    </a:p>
                  </a:txBody>
                  <a:tcPr marL="108746" marR="108746" marT="108746" marB="108746"/>
                </a:tc>
                <a:tc>
                  <a:txBody>
                    <a:bodyPr/>
                    <a:lstStyle/>
                    <a:p>
                      <a:pPr algn="ctr" rtl="0" fontAlgn="t">
                        <a:spcBef>
                          <a:spcPts val="0"/>
                        </a:spcBef>
                        <a:spcAft>
                          <a:spcPts val="0"/>
                        </a:spcAft>
                      </a:pPr>
                      <a:r>
                        <a:rPr lang="es-MX" sz="1600" u="none" strike="noStrike">
                          <a:effectLst/>
                        </a:rPr>
                        <a:t>80.000</a:t>
                      </a:r>
                      <a:endParaRPr lang="es-MX" sz="2100">
                        <a:effectLst/>
                      </a:endParaRPr>
                    </a:p>
                  </a:txBody>
                  <a:tcPr marL="108746" marR="108746" marT="108746" marB="108746"/>
                </a:tc>
                <a:extLst>
                  <a:ext uri="{0D108BD9-81ED-4DB2-BD59-A6C34878D82A}">
                    <a16:rowId xmlns:a16="http://schemas.microsoft.com/office/drawing/2014/main" val="848957639"/>
                  </a:ext>
                </a:extLst>
              </a:tr>
              <a:tr h="726182">
                <a:tc>
                  <a:txBody>
                    <a:bodyPr/>
                    <a:lstStyle/>
                    <a:p>
                      <a:pPr algn="ctr" rtl="0" fontAlgn="t">
                        <a:spcBef>
                          <a:spcPts val="0"/>
                        </a:spcBef>
                        <a:spcAft>
                          <a:spcPts val="0"/>
                        </a:spcAft>
                      </a:pPr>
                      <a:r>
                        <a:rPr lang="es-ES" sz="1600" u="none" strike="noStrike">
                          <a:effectLst/>
                        </a:rPr>
                        <a:t>Costes de Producción 2° año</a:t>
                      </a:r>
                      <a:endParaRPr lang="es-ES" sz="2100">
                        <a:effectLst/>
                      </a:endParaRPr>
                    </a:p>
                  </a:txBody>
                  <a:tcPr marL="108746" marR="108746" marT="108746" marB="108746"/>
                </a:tc>
                <a:tc>
                  <a:txBody>
                    <a:bodyPr/>
                    <a:lstStyle/>
                    <a:p>
                      <a:pPr algn="ctr" rtl="0" fontAlgn="t">
                        <a:spcBef>
                          <a:spcPts val="0"/>
                        </a:spcBef>
                        <a:spcAft>
                          <a:spcPts val="0"/>
                        </a:spcAft>
                      </a:pPr>
                      <a:r>
                        <a:rPr lang="es-MX" sz="1600" u="none" strike="noStrike">
                          <a:effectLst/>
                        </a:rPr>
                        <a:t>130.000</a:t>
                      </a:r>
                      <a:endParaRPr lang="es-MX" sz="2100">
                        <a:effectLst/>
                      </a:endParaRPr>
                    </a:p>
                  </a:txBody>
                  <a:tcPr marL="108746" marR="108746" marT="108746" marB="108746"/>
                </a:tc>
                <a:tc>
                  <a:txBody>
                    <a:bodyPr/>
                    <a:lstStyle/>
                    <a:p>
                      <a:pPr algn="ctr" rtl="0" fontAlgn="t">
                        <a:spcBef>
                          <a:spcPts val="0"/>
                        </a:spcBef>
                        <a:spcAft>
                          <a:spcPts val="0"/>
                        </a:spcAft>
                      </a:pPr>
                      <a:r>
                        <a:rPr lang="es-MX" sz="1600" u="none" strike="noStrike">
                          <a:effectLst/>
                        </a:rPr>
                        <a:t>100.000</a:t>
                      </a:r>
                      <a:endParaRPr lang="es-MX" sz="2100">
                        <a:effectLst/>
                      </a:endParaRPr>
                    </a:p>
                  </a:txBody>
                  <a:tcPr marL="108746" marR="108746" marT="108746" marB="108746"/>
                </a:tc>
                <a:tc>
                  <a:txBody>
                    <a:bodyPr/>
                    <a:lstStyle/>
                    <a:p>
                      <a:pPr algn="ctr" rtl="0" fontAlgn="t">
                        <a:spcBef>
                          <a:spcPts val="0"/>
                        </a:spcBef>
                        <a:spcAft>
                          <a:spcPts val="0"/>
                        </a:spcAft>
                      </a:pPr>
                      <a:r>
                        <a:rPr lang="es-MX" sz="1600" u="none" strike="noStrike">
                          <a:effectLst/>
                        </a:rPr>
                        <a:t>120.000</a:t>
                      </a:r>
                      <a:endParaRPr lang="es-MX" sz="2100">
                        <a:effectLst/>
                      </a:endParaRPr>
                    </a:p>
                  </a:txBody>
                  <a:tcPr marL="108746" marR="108746" marT="108746" marB="108746"/>
                </a:tc>
                <a:extLst>
                  <a:ext uri="{0D108BD9-81ED-4DB2-BD59-A6C34878D82A}">
                    <a16:rowId xmlns:a16="http://schemas.microsoft.com/office/drawing/2014/main" val="1966281514"/>
                  </a:ext>
                </a:extLst>
              </a:tr>
              <a:tr h="726182">
                <a:tc>
                  <a:txBody>
                    <a:bodyPr/>
                    <a:lstStyle/>
                    <a:p>
                      <a:pPr algn="ctr" rtl="0" fontAlgn="t">
                        <a:spcBef>
                          <a:spcPts val="0"/>
                        </a:spcBef>
                        <a:spcAft>
                          <a:spcPts val="0"/>
                        </a:spcAft>
                      </a:pPr>
                      <a:r>
                        <a:rPr lang="es-ES" sz="1600" u="none" strike="noStrike">
                          <a:effectLst/>
                        </a:rPr>
                        <a:t>Costes de Producción 3° año</a:t>
                      </a:r>
                      <a:endParaRPr lang="es-ES" sz="2100">
                        <a:effectLst/>
                      </a:endParaRPr>
                    </a:p>
                  </a:txBody>
                  <a:tcPr marL="108746" marR="108746" marT="108746" marB="108746"/>
                </a:tc>
                <a:tc>
                  <a:txBody>
                    <a:bodyPr/>
                    <a:lstStyle/>
                    <a:p>
                      <a:pPr algn="ctr" rtl="0" fontAlgn="t">
                        <a:spcBef>
                          <a:spcPts val="0"/>
                        </a:spcBef>
                        <a:spcAft>
                          <a:spcPts val="0"/>
                        </a:spcAft>
                      </a:pPr>
                      <a:r>
                        <a:rPr lang="es-MX" sz="1600" u="none" strike="noStrike">
                          <a:effectLst/>
                        </a:rPr>
                        <a:t>90.000</a:t>
                      </a:r>
                      <a:endParaRPr lang="es-MX" sz="2100">
                        <a:effectLst/>
                      </a:endParaRPr>
                    </a:p>
                  </a:txBody>
                  <a:tcPr marL="108746" marR="108746" marT="108746" marB="108746"/>
                </a:tc>
                <a:tc>
                  <a:txBody>
                    <a:bodyPr/>
                    <a:lstStyle/>
                    <a:p>
                      <a:pPr algn="ctr" rtl="0" fontAlgn="t">
                        <a:spcBef>
                          <a:spcPts val="0"/>
                        </a:spcBef>
                        <a:spcAft>
                          <a:spcPts val="0"/>
                        </a:spcAft>
                      </a:pPr>
                      <a:r>
                        <a:rPr lang="es-MX" sz="1600" u="none" strike="noStrike">
                          <a:effectLst/>
                        </a:rPr>
                        <a:t>80.000</a:t>
                      </a:r>
                      <a:endParaRPr lang="es-MX" sz="2100">
                        <a:effectLst/>
                      </a:endParaRPr>
                    </a:p>
                  </a:txBody>
                  <a:tcPr marL="108746" marR="108746" marT="108746" marB="108746"/>
                </a:tc>
                <a:tc>
                  <a:txBody>
                    <a:bodyPr/>
                    <a:lstStyle/>
                    <a:p>
                      <a:pPr algn="ctr" rtl="0" fontAlgn="t">
                        <a:spcBef>
                          <a:spcPts val="0"/>
                        </a:spcBef>
                        <a:spcAft>
                          <a:spcPts val="0"/>
                        </a:spcAft>
                      </a:pPr>
                      <a:r>
                        <a:rPr lang="es-MX" sz="1600" u="none" strike="noStrike">
                          <a:effectLst/>
                        </a:rPr>
                        <a:t>90.000</a:t>
                      </a:r>
                      <a:endParaRPr lang="es-MX" sz="2100">
                        <a:effectLst/>
                      </a:endParaRPr>
                    </a:p>
                  </a:txBody>
                  <a:tcPr marL="108746" marR="108746" marT="108746" marB="108746"/>
                </a:tc>
                <a:extLst>
                  <a:ext uri="{0D108BD9-81ED-4DB2-BD59-A6C34878D82A}">
                    <a16:rowId xmlns:a16="http://schemas.microsoft.com/office/drawing/2014/main" val="3338794070"/>
                  </a:ext>
                </a:extLst>
              </a:tr>
              <a:tr h="726182">
                <a:tc>
                  <a:txBody>
                    <a:bodyPr/>
                    <a:lstStyle/>
                    <a:p>
                      <a:pPr algn="ctr" rtl="0" fontAlgn="t">
                        <a:spcBef>
                          <a:spcPts val="0"/>
                        </a:spcBef>
                        <a:spcAft>
                          <a:spcPts val="0"/>
                        </a:spcAft>
                      </a:pPr>
                      <a:r>
                        <a:rPr lang="es-ES" sz="1600" u="none" strike="noStrike">
                          <a:effectLst/>
                        </a:rPr>
                        <a:t>Costes de Producción 4° año</a:t>
                      </a:r>
                      <a:endParaRPr lang="es-ES" sz="2100">
                        <a:effectLst/>
                      </a:endParaRPr>
                    </a:p>
                  </a:txBody>
                  <a:tcPr marL="108746" marR="108746" marT="108746" marB="108746"/>
                </a:tc>
                <a:tc>
                  <a:txBody>
                    <a:bodyPr/>
                    <a:lstStyle/>
                    <a:p>
                      <a:pPr algn="ctr" rtl="0" fontAlgn="t">
                        <a:spcBef>
                          <a:spcPts val="0"/>
                        </a:spcBef>
                        <a:spcAft>
                          <a:spcPts val="0"/>
                        </a:spcAft>
                      </a:pPr>
                      <a:r>
                        <a:rPr lang="es-MX" sz="1600" u="none" strike="noStrike">
                          <a:effectLst/>
                        </a:rPr>
                        <a:t>70.000</a:t>
                      </a:r>
                      <a:endParaRPr lang="es-MX" sz="2100">
                        <a:effectLst/>
                      </a:endParaRPr>
                    </a:p>
                  </a:txBody>
                  <a:tcPr marL="108746" marR="108746" marT="108746" marB="108746"/>
                </a:tc>
                <a:tc>
                  <a:txBody>
                    <a:bodyPr/>
                    <a:lstStyle/>
                    <a:p>
                      <a:pPr algn="ctr" rtl="0" fontAlgn="t">
                        <a:spcBef>
                          <a:spcPts val="0"/>
                        </a:spcBef>
                        <a:spcAft>
                          <a:spcPts val="0"/>
                        </a:spcAft>
                      </a:pPr>
                      <a:r>
                        <a:rPr lang="es-MX" sz="1600" u="none" strike="noStrike">
                          <a:effectLst/>
                        </a:rPr>
                        <a:t>60.000</a:t>
                      </a:r>
                      <a:endParaRPr lang="es-MX" sz="2100">
                        <a:effectLst/>
                      </a:endParaRPr>
                    </a:p>
                  </a:txBody>
                  <a:tcPr marL="108746" marR="108746" marT="108746" marB="108746"/>
                </a:tc>
                <a:tc>
                  <a:txBody>
                    <a:bodyPr/>
                    <a:lstStyle/>
                    <a:p>
                      <a:pPr algn="ctr" rtl="0" fontAlgn="t">
                        <a:spcBef>
                          <a:spcPts val="0"/>
                        </a:spcBef>
                        <a:spcAft>
                          <a:spcPts val="0"/>
                        </a:spcAft>
                      </a:pPr>
                      <a:r>
                        <a:rPr lang="es-MX" sz="1600" u="none" strike="noStrike">
                          <a:effectLst/>
                        </a:rPr>
                        <a:t>30.000</a:t>
                      </a:r>
                      <a:endParaRPr lang="es-MX" sz="2100">
                        <a:effectLst/>
                      </a:endParaRPr>
                    </a:p>
                  </a:txBody>
                  <a:tcPr marL="108746" marR="108746" marT="108746" marB="108746"/>
                </a:tc>
                <a:extLst>
                  <a:ext uri="{0D108BD9-81ED-4DB2-BD59-A6C34878D82A}">
                    <a16:rowId xmlns:a16="http://schemas.microsoft.com/office/drawing/2014/main" val="2167935091"/>
                  </a:ext>
                </a:extLst>
              </a:tr>
              <a:tr h="726182">
                <a:tc>
                  <a:txBody>
                    <a:bodyPr/>
                    <a:lstStyle/>
                    <a:p>
                      <a:pPr algn="ctr" rtl="0" fontAlgn="t">
                        <a:spcBef>
                          <a:spcPts val="0"/>
                        </a:spcBef>
                        <a:spcAft>
                          <a:spcPts val="0"/>
                        </a:spcAft>
                      </a:pPr>
                      <a:r>
                        <a:rPr lang="es-MX" sz="1600" u="none" strike="noStrike" dirty="0">
                          <a:effectLst/>
                        </a:rPr>
                        <a:t>Costo total (Método Lange)</a:t>
                      </a:r>
                      <a:endParaRPr lang="es-MX" sz="2100" dirty="0">
                        <a:effectLst/>
                      </a:endParaRPr>
                    </a:p>
                  </a:txBody>
                  <a:tcPr marL="108746" marR="108746" marT="108746" marB="108746"/>
                </a:tc>
                <a:tc>
                  <a:txBody>
                    <a:bodyPr/>
                    <a:lstStyle/>
                    <a:p>
                      <a:pPr algn="ctr" rtl="0" fontAlgn="t">
                        <a:spcBef>
                          <a:spcPts val="0"/>
                        </a:spcBef>
                        <a:spcAft>
                          <a:spcPts val="0"/>
                        </a:spcAft>
                      </a:pPr>
                      <a:r>
                        <a:rPr lang="es-MX" sz="1700" u="none" strike="noStrike" dirty="0">
                          <a:effectLst/>
                        </a:rPr>
                        <a:t>696.08</a:t>
                      </a:r>
                      <a:endParaRPr lang="es-MX" sz="2100" dirty="0">
                        <a:effectLst/>
                      </a:endParaRPr>
                    </a:p>
                  </a:txBody>
                  <a:tcPr marL="108746" marR="108746" marT="108746" marB="108746"/>
                </a:tc>
                <a:tc>
                  <a:txBody>
                    <a:bodyPr/>
                    <a:lstStyle/>
                    <a:p>
                      <a:pPr algn="ctr" rtl="0" fontAlgn="t">
                        <a:spcBef>
                          <a:spcPts val="0"/>
                        </a:spcBef>
                        <a:spcAft>
                          <a:spcPts val="0"/>
                        </a:spcAft>
                      </a:pPr>
                      <a:r>
                        <a:rPr lang="es-MX" sz="1600" u="none" strike="noStrike" dirty="0">
                          <a:effectLst/>
                        </a:rPr>
                        <a:t>494.88</a:t>
                      </a:r>
                      <a:endParaRPr lang="es-MX" sz="2100" dirty="0">
                        <a:effectLst/>
                      </a:endParaRPr>
                    </a:p>
                  </a:txBody>
                  <a:tcPr marL="108746" marR="108746" marT="108746" marB="108746"/>
                </a:tc>
                <a:tc>
                  <a:txBody>
                    <a:bodyPr/>
                    <a:lstStyle/>
                    <a:p>
                      <a:pPr algn="ctr" rtl="0" fontAlgn="t">
                        <a:spcBef>
                          <a:spcPts val="0"/>
                        </a:spcBef>
                        <a:spcAft>
                          <a:spcPts val="0"/>
                        </a:spcAft>
                      </a:pPr>
                      <a:r>
                        <a:rPr lang="es-MX" sz="1600" u="none" strike="noStrike" dirty="0">
                          <a:effectLst/>
                        </a:rPr>
                        <a:t>787.46</a:t>
                      </a:r>
                      <a:endParaRPr lang="es-MX" sz="2100" dirty="0">
                        <a:effectLst/>
                      </a:endParaRPr>
                    </a:p>
                  </a:txBody>
                  <a:tcPr marL="108746" marR="108746" marT="108746" marB="108746"/>
                </a:tc>
                <a:extLst>
                  <a:ext uri="{0D108BD9-81ED-4DB2-BD59-A6C34878D82A}">
                    <a16:rowId xmlns:a16="http://schemas.microsoft.com/office/drawing/2014/main" val="651323391"/>
                  </a:ext>
                </a:extLst>
              </a:tr>
            </a:tbl>
          </a:graphicData>
        </a:graphic>
      </p:graphicFrame>
    </p:spTree>
    <p:extLst>
      <p:ext uri="{BB962C8B-B14F-4D97-AF65-F5344CB8AC3E}">
        <p14:creationId xmlns:p14="http://schemas.microsoft.com/office/powerpoint/2010/main" val="3740088443"/>
      </p:ext>
    </p:extLst>
  </p:cSld>
  <p:clrMapOvr>
    <a:masterClrMapping/>
  </p:clrMapOvr>
  <p:transition spd="slow">
    <p:comb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barn(inVertical)">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9F1073B1-6678-4247-91D3-E169D3737065}"/>
              </a:ext>
            </a:extLst>
          </p:cNvPr>
          <p:cNvSpPr>
            <a:spLocks noChangeArrowheads="1"/>
          </p:cNvSpPr>
          <p:nvPr/>
        </p:nvSpPr>
        <p:spPr bwMode="auto">
          <a:xfrm>
            <a:off x="1391478" y="468808"/>
            <a:ext cx="9409043" cy="32316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MX" altLang="es-MX" sz="2400" b="1" i="0" u="none" strike="noStrike" cap="none" normalizeH="0" baseline="0" dirty="0">
                <a:ln>
                  <a:noFill/>
                </a:ln>
                <a:solidFill>
                  <a:srgbClr val="FF0000"/>
                </a:solidFill>
                <a:effectLst/>
                <a:latin typeface="Arial Nova" panose="020B0504020202020204" pitchFamily="34" charset="0"/>
              </a:rPr>
              <a:t>Análisis para la empresa A.</a:t>
            </a:r>
            <a:endParaRPr kumimoji="0" lang="es-MX" altLang="es-MX" sz="2000" b="1" i="0" u="none" strike="noStrike" cap="none" normalizeH="0" baseline="0" dirty="0">
              <a:ln>
                <a:noFill/>
              </a:ln>
              <a:solidFill>
                <a:srgbClr val="FF0000"/>
              </a:solidFill>
              <a:effectLst/>
              <a:latin typeface="Arial Nova" panose="020B05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s-MX" altLang="es-MX" sz="1800" b="0" i="0" u="none" strike="noStrike" cap="none" normalizeH="0" baseline="0" dirty="0">
                <a:ln>
                  <a:noFill/>
                </a:ln>
                <a:effectLst/>
                <a:latin typeface="Arial" panose="020B0604020202020204" pitchFamily="34" charset="0"/>
              </a:rPr>
            </a:br>
            <a:endParaRPr kumimoji="0" lang="es-MX" altLang="es-MX" sz="1800" b="0" i="0" u="none" strike="noStrike" cap="none" normalizeH="0" baseline="0" dirty="0">
              <a:ln>
                <a:noFill/>
              </a:ln>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MX" altLang="es-MX" sz="1800" b="0" i="0" u="none" strike="noStrike" cap="none" normalizeH="0" baseline="0" dirty="0">
                <a:ln>
                  <a:noFill/>
                </a:ln>
                <a:effectLst/>
                <a:latin typeface="Arial Nova" panose="020B0504020202020204" pitchFamily="34" charset="0"/>
              </a:rPr>
              <a:t>Donde:</a:t>
            </a:r>
            <a:endParaRPr kumimoji="0" lang="es-MX" altLang="es-MX" sz="1600" b="0" i="0" u="none" strike="noStrike" cap="none" normalizeH="0" baseline="0" dirty="0">
              <a:ln>
                <a:noFill/>
              </a:ln>
              <a:effectLst/>
              <a:latin typeface="Arial Nova" panose="020B05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MX" altLang="es-MX" sz="1800" b="0" i="0" u="none" strike="noStrike" cap="none" normalizeH="0" baseline="0" dirty="0">
                <a:ln>
                  <a:noFill/>
                </a:ln>
                <a:effectLst/>
                <a:latin typeface="Arial Nova" panose="020B0504020202020204" pitchFamily="34" charset="0"/>
              </a:rPr>
              <a:t>    Inversión inicial=300.</a:t>
            </a:r>
            <a:endParaRPr kumimoji="0" lang="es-MX" altLang="es-MX" sz="1600" b="0" i="0" u="none" strike="noStrike" cap="none" normalizeH="0" baseline="0" dirty="0">
              <a:ln>
                <a:noFill/>
              </a:ln>
              <a:effectLst/>
              <a:latin typeface="Arial Nova" panose="020B05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MX" altLang="es-MX" sz="1800" b="0" i="0" u="none" strike="noStrike" cap="none" normalizeH="0" baseline="0" dirty="0">
                <a:ln>
                  <a:noFill/>
                </a:ln>
                <a:effectLst/>
                <a:latin typeface="Arial Nova" panose="020B0504020202020204" pitchFamily="34" charset="0"/>
              </a:rPr>
              <a:t>    Tasa de descuento=0.05</a:t>
            </a:r>
            <a:endParaRPr kumimoji="0" lang="es-MX" altLang="es-MX" sz="1600" b="0" i="0" u="none" strike="noStrike" cap="none" normalizeH="0" baseline="0" dirty="0">
              <a:ln>
                <a:noFill/>
              </a:ln>
              <a:effectLst/>
              <a:latin typeface="Arial Nova" panose="020B05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MX" altLang="es-MX" sz="1800" b="0" i="0" u="none" strike="noStrike" cap="none" normalizeH="0" baseline="0" dirty="0">
                <a:ln>
                  <a:noFill/>
                </a:ln>
                <a:effectLst/>
                <a:latin typeface="Arial Nova" panose="020B0504020202020204" pitchFamily="34" charset="0"/>
              </a:rPr>
              <a:t>    Costes de Producción: 150, 130, 90, 70</a:t>
            </a:r>
            <a:endParaRPr kumimoji="0" lang="es-MX" altLang="es-MX" sz="1600" b="0" i="0" u="none" strike="noStrike" cap="none" normalizeH="0" baseline="0" dirty="0">
              <a:ln>
                <a:noFill/>
              </a:ln>
              <a:effectLst/>
              <a:latin typeface="Arial Nova" panose="020B05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s-MX" altLang="es-MX" sz="1800" b="0" i="0" u="none" strike="noStrike" cap="none" normalizeH="0" baseline="0" dirty="0">
                <a:ln>
                  <a:noFill/>
                </a:ln>
                <a:effectLst/>
                <a:latin typeface="Arial" panose="020B0604020202020204" pitchFamily="34" charset="0"/>
              </a:rPr>
            </a:br>
            <a:br>
              <a:rPr kumimoji="0" lang="es-MX" altLang="es-MX" sz="1800" b="0" i="0" u="none" strike="noStrike" cap="none" normalizeH="0" baseline="0" dirty="0">
                <a:ln>
                  <a:noFill/>
                </a:ln>
                <a:effectLst/>
                <a:latin typeface="Arial" panose="020B0604020202020204" pitchFamily="34" charset="0"/>
              </a:rPr>
            </a:br>
            <a:br>
              <a:rPr kumimoji="0" lang="es-MX" altLang="es-MX" sz="1800" b="0" i="0" u="none" strike="noStrike" cap="none" normalizeH="0" baseline="0" dirty="0">
                <a:ln>
                  <a:noFill/>
                </a:ln>
                <a:effectLst/>
                <a:latin typeface="Arial" panose="020B0604020202020204" pitchFamily="34" charset="0"/>
              </a:rPr>
            </a:br>
            <a:endParaRPr kumimoji="0" lang="es-MX" altLang="es-MX" sz="1800" b="1" i="0" u="none" strike="noStrike" cap="none" normalizeH="0" baseline="0" dirty="0">
              <a:ln>
                <a:noFill/>
              </a:ln>
              <a:solidFill>
                <a:srgbClr val="FF0000"/>
              </a:solidFill>
              <a:effectLst/>
              <a:latin typeface="Arial Nova" panose="020B0504020202020204" pitchFamily="34" charset="0"/>
            </a:endParaRPr>
          </a:p>
        </p:txBody>
      </p:sp>
      <p:pic>
        <p:nvPicPr>
          <p:cNvPr id="4098" name="Picture 2">
            <a:extLst>
              <a:ext uri="{FF2B5EF4-FFF2-40B4-BE49-F238E27FC236}">
                <a16:creationId xmlns:a16="http://schemas.microsoft.com/office/drawing/2014/main" id="{20274DC0-AA1C-456B-988D-84804EC382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31077" y="5772125"/>
            <a:ext cx="5934075" cy="55245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B773499A-0E97-4601-A9EE-E50BD5E537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31077" y="2886075"/>
            <a:ext cx="6000750" cy="542925"/>
          </a:xfrm>
          <a:prstGeom prst="rect">
            <a:avLst/>
          </a:prstGeom>
          <a:noFill/>
          <a:extLst>
            <a:ext uri="{909E8E84-426E-40DD-AFC4-6F175D3DCCD1}">
              <a14:hiddenFill xmlns:a14="http://schemas.microsoft.com/office/drawing/2010/main">
                <a:solidFill>
                  <a:srgbClr val="FFFFFF"/>
                </a:solidFill>
              </a14:hiddenFill>
            </a:ext>
          </a:extLst>
        </p:spPr>
      </p:pic>
      <p:sp>
        <p:nvSpPr>
          <p:cNvPr id="4" name="Rectángulo 3">
            <a:extLst>
              <a:ext uri="{FF2B5EF4-FFF2-40B4-BE49-F238E27FC236}">
                <a16:creationId xmlns:a16="http://schemas.microsoft.com/office/drawing/2014/main" id="{3466707D-3F5D-4E1F-8FB8-867CED36CC90}"/>
              </a:ext>
            </a:extLst>
          </p:cNvPr>
          <p:cNvSpPr/>
          <p:nvPr/>
        </p:nvSpPr>
        <p:spPr>
          <a:xfrm>
            <a:off x="1483416" y="3429000"/>
            <a:ext cx="8896072" cy="2800767"/>
          </a:xfrm>
          <a:prstGeom prst="rect">
            <a:avLst/>
          </a:prstGeom>
        </p:spPr>
        <p:txBody>
          <a:bodyPr wrap="square">
            <a:spAutoFit/>
          </a:bodyPr>
          <a:lstStyle/>
          <a:p>
            <a:pPr lvl="0" algn="ctr" eaLnBrk="0" fontAlgn="base" hangingPunct="0">
              <a:spcBef>
                <a:spcPct val="0"/>
              </a:spcBef>
              <a:spcAft>
                <a:spcPct val="0"/>
              </a:spcAft>
              <a:buClrTx/>
            </a:pPr>
            <a:r>
              <a:rPr lang="es-MX" altLang="es-MX" sz="2400" b="1" dirty="0">
                <a:solidFill>
                  <a:srgbClr val="FF0000"/>
                </a:solidFill>
                <a:latin typeface="Arial Nova" panose="020B0504020202020204" pitchFamily="34" charset="0"/>
              </a:rPr>
              <a:t>Análisis para la empresa B.</a:t>
            </a:r>
          </a:p>
          <a:p>
            <a:pPr lvl="0" eaLnBrk="0" fontAlgn="base" hangingPunct="0">
              <a:spcBef>
                <a:spcPct val="0"/>
              </a:spcBef>
              <a:spcAft>
                <a:spcPct val="0"/>
              </a:spcAft>
              <a:buClrTx/>
            </a:pPr>
            <a:br>
              <a:rPr lang="es-MX" altLang="es-MX" sz="2000" dirty="0">
                <a:latin typeface="Arial" panose="020B0604020202020204" pitchFamily="34" charset="0"/>
              </a:rPr>
            </a:br>
            <a:endParaRPr lang="es-MX" altLang="es-MX" sz="2000" dirty="0">
              <a:latin typeface="Arial Nova" panose="020B0504020202020204" pitchFamily="34" charset="0"/>
            </a:endParaRPr>
          </a:p>
          <a:p>
            <a:pPr lvl="0" eaLnBrk="0" fontAlgn="base" hangingPunct="0">
              <a:spcBef>
                <a:spcPct val="0"/>
              </a:spcBef>
              <a:spcAft>
                <a:spcPct val="0"/>
              </a:spcAft>
              <a:buClrTx/>
            </a:pPr>
            <a:r>
              <a:rPr lang="es-MX" altLang="es-MX" sz="1800" dirty="0">
                <a:latin typeface="Arial Nova" panose="020B0504020202020204" pitchFamily="34" charset="0"/>
              </a:rPr>
              <a:t>Donde:</a:t>
            </a:r>
          </a:p>
          <a:p>
            <a:pPr lvl="0" eaLnBrk="0" fontAlgn="base" hangingPunct="0">
              <a:spcBef>
                <a:spcPct val="0"/>
              </a:spcBef>
              <a:spcAft>
                <a:spcPct val="0"/>
              </a:spcAft>
              <a:buClrTx/>
            </a:pPr>
            <a:r>
              <a:rPr lang="es-MX" altLang="es-MX" sz="1800" dirty="0">
                <a:latin typeface="Arial Nova" panose="020B0504020202020204" pitchFamily="34" charset="0"/>
              </a:rPr>
              <a:t>    Inversión inicial=200.</a:t>
            </a:r>
          </a:p>
          <a:p>
            <a:pPr lvl="0" eaLnBrk="0" fontAlgn="base" hangingPunct="0">
              <a:spcBef>
                <a:spcPct val="0"/>
              </a:spcBef>
              <a:spcAft>
                <a:spcPct val="0"/>
              </a:spcAft>
              <a:buClrTx/>
            </a:pPr>
            <a:r>
              <a:rPr lang="es-MX" altLang="es-MX" sz="1800" dirty="0">
                <a:latin typeface="Arial Nova" panose="020B0504020202020204" pitchFamily="34" charset="0"/>
              </a:rPr>
              <a:t>    Tasa de descuento=0.05</a:t>
            </a:r>
          </a:p>
          <a:p>
            <a:pPr lvl="0" eaLnBrk="0" fontAlgn="base" hangingPunct="0">
              <a:spcBef>
                <a:spcPct val="0"/>
              </a:spcBef>
              <a:spcAft>
                <a:spcPct val="0"/>
              </a:spcAft>
              <a:buClrTx/>
            </a:pPr>
            <a:r>
              <a:rPr lang="es-MX" altLang="es-MX" sz="1800" dirty="0">
                <a:latin typeface="Arial Nova" panose="020B0504020202020204" pitchFamily="34" charset="0"/>
              </a:rPr>
              <a:t>    Costes de Producción:90, 100, 80, 60</a:t>
            </a:r>
          </a:p>
          <a:p>
            <a:pPr lvl="0" eaLnBrk="0" fontAlgn="base" hangingPunct="0">
              <a:spcBef>
                <a:spcPct val="0"/>
              </a:spcBef>
              <a:spcAft>
                <a:spcPct val="0"/>
              </a:spcAft>
              <a:buClrTx/>
            </a:pPr>
            <a:r>
              <a:rPr lang="es-MX" altLang="es-MX" sz="2000" dirty="0">
                <a:latin typeface="Arial Nova" panose="020B0504020202020204" pitchFamily="34" charset="0"/>
              </a:rPr>
              <a:t>  </a:t>
            </a:r>
            <a:r>
              <a:rPr lang="es-MX" altLang="es-MX" sz="3600" dirty="0">
                <a:latin typeface="Arial Nova" panose="020B0504020202020204" pitchFamily="34" charset="0"/>
              </a:rPr>
              <a:t>                                 </a:t>
            </a:r>
            <a:r>
              <a:rPr lang="es-MX" altLang="es-MX" sz="3600" dirty="0">
                <a:latin typeface="Arial" panose="020B0604020202020204" pitchFamily="34" charset="0"/>
              </a:rPr>
              <a:t>        </a:t>
            </a:r>
            <a:r>
              <a:rPr lang="es-MX" altLang="es-MX" sz="3600" b="1" dirty="0">
                <a:latin typeface="Arial" panose="020B0604020202020204" pitchFamily="34" charset="0"/>
              </a:rPr>
              <a:t>  </a:t>
            </a:r>
            <a:r>
              <a:rPr lang="es-MX" altLang="es-MX" sz="3600" dirty="0">
                <a:latin typeface="Arial" panose="020B0604020202020204" pitchFamily="34" charset="0"/>
              </a:rPr>
              <a:t>       </a:t>
            </a:r>
            <a:r>
              <a:rPr lang="es-MX" altLang="es-MX" sz="2000" dirty="0">
                <a:latin typeface="Arial" panose="020B0604020202020204" pitchFamily="34" charset="0"/>
              </a:rPr>
              <a:t> </a:t>
            </a:r>
          </a:p>
        </p:txBody>
      </p:sp>
    </p:spTree>
    <p:extLst>
      <p:ext uri="{BB962C8B-B14F-4D97-AF65-F5344CB8AC3E}">
        <p14:creationId xmlns:p14="http://schemas.microsoft.com/office/powerpoint/2010/main" val="42845154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100"/>
                                        </p:tgtEl>
                                        <p:attrNameLst>
                                          <p:attrName>style.visibility</p:attrName>
                                        </p:attrNameLst>
                                      </p:cBhvr>
                                      <p:to>
                                        <p:strVal val="visible"/>
                                      </p:to>
                                    </p:set>
                                    <p:animEffect transition="in" filter="wipe(down)">
                                      <p:cBhvr>
                                        <p:cTn id="7" dur="500"/>
                                        <p:tgtEl>
                                          <p:spTgt spid="4100"/>
                                        </p:tgtEl>
                                      </p:cBhvr>
                                    </p:animEffect>
                                  </p:childTnLst>
                                </p:cTn>
                              </p:par>
                              <p:par>
                                <p:cTn id="8" presetID="22" presetClass="entr" presetSubtype="4" fill="hold" nodeType="withEffect">
                                  <p:stCondLst>
                                    <p:cond delay="0"/>
                                  </p:stCondLst>
                                  <p:childTnLst>
                                    <p:set>
                                      <p:cBhvr>
                                        <p:cTn id="9" dur="1" fill="hold">
                                          <p:stCondLst>
                                            <p:cond delay="0"/>
                                          </p:stCondLst>
                                        </p:cTn>
                                        <p:tgtEl>
                                          <p:spTgt spid="4098"/>
                                        </p:tgtEl>
                                        <p:attrNameLst>
                                          <p:attrName>style.visibility</p:attrName>
                                        </p:attrNameLst>
                                      </p:cBhvr>
                                      <p:to>
                                        <p:strVal val="visible"/>
                                      </p:to>
                                    </p:set>
                                    <p:animEffect transition="in" filter="wipe(down)">
                                      <p:cBhvr>
                                        <p:cTn id="10" dur="500"/>
                                        <p:tgtEl>
                                          <p:spTgt spid="4098"/>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wipe(down)">
                                      <p:cBhvr>
                                        <p:cTn id="13" dur="500"/>
                                        <p:tgtEl>
                                          <p:spTgt spid="4"/>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wipe(down)">
                                      <p:cBhvr>
                                        <p:cTn id="1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theme/_rels/theme1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_rels/theme11.xml.rels><?xml version="1.0" encoding="UTF-8" standalone="yes"?>
<Relationships xmlns="http://schemas.openxmlformats.org/package/2006/relationships"><Relationship Id="rId1" Type="http://schemas.openxmlformats.org/officeDocument/2006/relationships/image" Target="../media/image16.jpeg"/></Relationships>
</file>

<file path=ppt/theme/_rels/them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_rels/theme3.xml.rels><?xml version="1.0" encoding="UTF-8" standalone="yes"?>
<Relationships xmlns="http://schemas.openxmlformats.org/package/2006/relationships"><Relationship Id="rId1" Type="http://schemas.openxmlformats.org/officeDocument/2006/relationships/image" Target="../media/image7.jpeg"/></Relationships>
</file>

<file path=ppt/theme/_rels/theme6.xml.rels><?xml version="1.0" encoding="UTF-8" standalone="yes"?>
<Relationships xmlns="http://schemas.openxmlformats.org/package/2006/relationships"><Relationship Id="rId1" Type="http://schemas.openxmlformats.org/officeDocument/2006/relationships/image" Target="../media/image7.jpeg"/></Relationships>
</file>

<file path=ppt/theme/_rels/theme8.xml.rels><?xml version="1.0" encoding="UTF-8" standalone="yes"?>
<Relationships xmlns="http://schemas.openxmlformats.org/package/2006/relationships"><Relationship Id="rId1" Type="http://schemas.openxmlformats.org/officeDocument/2006/relationships/image" Target="../media/image14.jpeg"/></Relationships>
</file>

<file path=ppt/theme/_rels/theme9.xml.rels><?xml version="1.0" encoding="UTF-8" standalone="yes"?>
<Relationships xmlns="http://schemas.openxmlformats.org/package/2006/relationships"><Relationship Id="rId1" Type="http://schemas.openxmlformats.org/officeDocument/2006/relationships/image" Target="../media/image15.jpeg"/></Relationships>
</file>

<file path=ppt/theme/theme1.xml><?xml version="1.0" encoding="utf-8"?>
<a:theme xmlns:a="http://schemas.openxmlformats.org/drawingml/2006/main" name="Hortensius template">
  <a:themeElements>
    <a:clrScheme name="Custom 347">
      <a:dk1>
        <a:srgbClr val="627281"/>
      </a:dk1>
      <a:lt1>
        <a:srgbClr val="FFFFFF"/>
      </a:lt1>
      <a:dk2>
        <a:srgbClr val="627281"/>
      </a:dk2>
      <a:lt2>
        <a:srgbClr val="EBEEF1"/>
      </a:lt2>
      <a:accent1>
        <a:srgbClr val="7B77C8"/>
      </a:accent1>
      <a:accent2>
        <a:srgbClr val="FE6594"/>
      </a:accent2>
      <a:accent3>
        <a:srgbClr val="FEB794"/>
      </a:accent3>
      <a:accent4>
        <a:srgbClr val="FFDB5C"/>
      </a:accent4>
      <a:accent5>
        <a:srgbClr val="8FF1ED"/>
      </a:accent5>
      <a:accent6>
        <a:srgbClr val="4CC3F8"/>
      </a:accent6>
      <a:hlink>
        <a:srgbClr val="627281"/>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xml><?xml version="1.0" encoding="utf-8"?>
<a:theme xmlns:a="http://schemas.openxmlformats.org/drawingml/2006/main" name="1_Orgánico">
  <a:themeElements>
    <a:clrScheme name="Orgánico">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ánico">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ánico">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ppt/theme/theme11.xml><?xml version="1.0" encoding="utf-8"?>
<a:theme xmlns:a="http://schemas.openxmlformats.org/drawingml/2006/main" name="Letras en madera">
  <a:themeElements>
    <a:clrScheme name="Letras en madera">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Letras en madera">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Letras en madera">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ppt/theme/theme12.xml><?xml version="1.0" encoding="utf-8"?>
<a:theme xmlns:a="http://schemas.openxmlformats.org/drawingml/2006/main" name="Faceta">
  <a:themeElements>
    <a:clrScheme name="Faceta">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Faceta">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a">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ppt/theme/theme13.xml><?xml version="1.0" encoding="utf-8"?>
<a:theme xmlns:a="http://schemas.openxmlformats.org/drawingml/2006/main" name="Sector">
  <a:themeElements>
    <a:clrScheme name="Sector">
      <a:dk1>
        <a:sysClr val="windowText" lastClr="000000"/>
      </a:dk1>
      <a:lt1>
        <a:sysClr val="window" lastClr="FFFFFF"/>
      </a:lt1>
      <a:dk2>
        <a:srgbClr val="D06F1E"/>
      </a:dk2>
      <a:lt2>
        <a:srgbClr val="F0BE21"/>
      </a:lt2>
      <a:accent1>
        <a:srgbClr val="760603"/>
      </a:accent1>
      <a:accent2>
        <a:srgbClr val="9F761A"/>
      </a:accent2>
      <a:accent3>
        <a:srgbClr val="92A200"/>
      </a:accent3>
      <a:accent4>
        <a:srgbClr val="4AA157"/>
      </a:accent4>
      <a:accent5>
        <a:srgbClr val="46788D"/>
      </a:accent5>
      <a:accent6>
        <a:srgbClr val="A848A8"/>
      </a:accent6>
      <a:hlink>
        <a:srgbClr val="460402"/>
      </a:hlink>
      <a:folHlink>
        <a:srgbClr val="991111"/>
      </a:folHlink>
    </a:clrScheme>
    <a:fontScheme name="Sector">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ector">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162000"/>
                <a:satMod val="200000"/>
                <a:lumMod val="124000"/>
              </a:schemeClr>
            </a:gs>
            <a:gs pos="100000">
              <a:schemeClr val="phClr">
                <a:shade val="96000"/>
                <a:hueMod val="88000"/>
                <a:satMod val="220000"/>
                <a:lumMod val="82000"/>
              </a:schemeClr>
            </a:gs>
          </a:gsLst>
          <a:lin ang="6120000" scaled="1"/>
        </a:gradFill>
        <a:gradFill rotWithShape="1">
          <a:gsLst>
            <a:gs pos="0">
              <a:schemeClr val="phClr">
                <a:tint val="97000"/>
                <a:hueMod val="142000"/>
                <a:satMod val="200000"/>
                <a:lumMod val="118000"/>
              </a:schemeClr>
            </a:gs>
            <a:gs pos="100000">
              <a:schemeClr val="phClr">
                <a:shade val="92000"/>
                <a:hueMod val="22000"/>
                <a:satMod val="220000"/>
                <a:lumMod val="62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282EB108-EDE6-4B8E-957B-D4A69BF580EA}"/>
    </a:ext>
  </a:extLst>
</a:theme>
</file>

<file path=ppt/theme/theme2.xml><?xml version="1.0" encoding="utf-8"?>
<a:theme xmlns:a="http://schemas.openxmlformats.org/drawingml/2006/main" name="Orgánico">
  <a:themeElements>
    <a:clrScheme name="Orgánico">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ánico">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ánico">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ppt/theme/theme3.xml><?xml version="1.0" encoding="utf-8"?>
<a:theme xmlns:a="http://schemas.openxmlformats.org/drawingml/2006/main" name="Sala de reuniones Ion">
  <a:themeElements>
    <a:clrScheme name="Sala de reuniones Ion">
      <a:dk1>
        <a:sysClr val="windowText" lastClr="000000"/>
      </a:dk1>
      <a:lt1>
        <a:sysClr val="window" lastClr="FFFFFF"/>
      </a:lt1>
      <a:dk2>
        <a:srgbClr val="EE5818"/>
      </a:dk2>
      <a:lt2>
        <a:srgbClr val="EBEBEB"/>
      </a:lt2>
      <a:accent1>
        <a:srgbClr val="F5A408"/>
      </a:accent1>
      <a:accent2>
        <a:srgbClr val="FA731A"/>
      </a:accent2>
      <a:accent3>
        <a:srgbClr val="AB9281"/>
      </a:accent3>
      <a:accent4>
        <a:srgbClr val="A18CD0"/>
      </a:accent4>
      <a:accent5>
        <a:srgbClr val="8EBBD2"/>
      </a:accent5>
      <a:accent6>
        <a:srgbClr val="ACC995"/>
      </a:accent6>
      <a:hlink>
        <a:srgbClr val="FAC96A"/>
      </a:hlink>
      <a:folHlink>
        <a:srgbClr val="FCDB9B"/>
      </a:folHlink>
    </a:clrScheme>
    <a:fontScheme name="Sala de reuniones 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ala de reuniones 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04000"/>
                <a:satMod val="128000"/>
                <a:lumMod val="104000"/>
              </a:schemeClr>
            </a:gs>
            <a:gs pos="100000">
              <a:schemeClr val="phClr">
                <a:shade val="76000"/>
                <a:hueMod val="89000"/>
                <a:satMod val="164000"/>
                <a:lumMod val="68000"/>
              </a:schemeClr>
            </a:gs>
          </a:gsLst>
          <a:path path="circle">
            <a:fillToRect l="45000" t="65000" r="125000" b="100000"/>
          </a:path>
        </a:gradFill>
        <a:blipFill rotWithShape="1">
          <a:blip xmlns:r="http://schemas.openxmlformats.org/officeDocument/2006/relationships" r:embed="rId1">
            <a:duotone>
              <a:schemeClr val="phClr">
                <a:shade val="42000"/>
                <a:hueMod val="42000"/>
                <a:satMod val="124000"/>
                <a:lumMod val="62000"/>
              </a:schemeClr>
              <a:schemeClr val="phClr">
                <a:tint val="96000"/>
                <a:satMod val="130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F1C4790-FE3C-4020-8CA7-00621DA7BBBC}"/>
    </a:ext>
  </a:extLst>
</a:theme>
</file>

<file path=ppt/theme/theme4.xml><?xml version="1.0" encoding="utf-8"?>
<a:theme xmlns:a="http://schemas.openxmlformats.org/drawingml/2006/main" name="Base">
  <a:themeElements>
    <a:clrScheme name="Base">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Base">
      <a:maj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Base">
      <a:fillStyleLst>
        <a:solidFill>
          <a:schemeClr val="phClr"/>
        </a:solidFill>
        <a:solidFill>
          <a:schemeClr val="phClr">
            <a:tint val="55000"/>
            <a:satMod val="130000"/>
          </a:schemeClr>
        </a:solidFill>
        <a:gradFill rotWithShape="1">
          <a:gsLst>
            <a:gs pos="0">
              <a:schemeClr val="phClr"/>
            </a:gs>
            <a:gs pos="90000">
              <a:schemeClr val="phClr">
                <a:shade val="100000"/>
                <a:satMod val="105000"/>
              </a:schemeClr>
            </a:gs>
            <a:gs pos="100000">
              <a:schemeClr val="phClr">
                <a:shade val="80000"/>
                <a:satMod val="120000"/>
              </a:schemeClr>
            </a:gs>
          </a:gsLst>
          <a:path path="circle">
            <a:fillToRect l="100000" t="100000" r="100000" b="100000"/>
          </a:path>
        </a:gradFill>
      </a:fillStyleLst>
      <a:lnStyleLst>
        <a:ln w="10000" cap="flat" cmpd="sng" algn="ctr">
          <a:solidFill>
            <a:schemeClr val="phClr"/>
          </a:solidFill>
          <a:prstDash val="solid"/>
        </a:ln>
        <a:ln w="19050" cap="flat" cmpd="sng" algn="ctr">
          <a:solidFill>
            <a:schemeClr val="phClr"/>
          </a:solidFill>
          <a:prstDash val="solid"/>
        </a:ln>
        <a:ln w="53975" cap="flat" cmpd="dbl"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38100" dist="25400" dir="5400000" rotWithShape="0">
              <a:srgbClr val="000000">
                <a:alpha val="45000"/>
              </a:srgbClr>
            </a:outerShdw>
          </a:effectLst>
          <a:scene3d>
            <a:camera prst="orthographicFront">
              <a:rot lat="0" lon="0" rev="0"/>
            </a:camera>
            <a:lightRig rig="brightRoom" dir="t"/>
          </a:scene3d>
          <a:sp3d extrusionH="12700" contourW="25400" prstMaterial="flat">
            <a:bevelT w="63500" h="152400" prst="angle"/>
            <a:contourClr>
              <a:schemeClr val="phClr">
                <a:shade val="27000"/>
                <a:satMod val="120000"/>
              </a:schemeClr>
            </a:contourClr>
          </a:sp3d>
        </a:effectStyle>
      </a:effectStyleLst>
      <a:bgFillStyleLst>
        <a:solidFill>
          <a:schemeClr val="phClr"/>
        </a:solidFill>
        <a:solidFill>
          <a:schemeClr val="phClr">
            <a:tint val="95000"/>
            <a:shade val="95000"/>
            <a:satMod val="140000"/>
          </a:schemeClr>
        </a:solidFill>
        <a:solidFill>
          <a:schemeClr val="phClr">
            <a:tint val="90000"/>
            <a:shade val="85000"/>
            <a:satMod val="160000"/>
            <a:lumMod val="110000"/>
          </a:schemeClr>
        </a:solidFill>
      </a:bgFillStyleLst>
    </a:fmtScheme>
  </a:themeElements>
  <a:objectDefaults/>
  <a:extraClrSchemeLst/>
  <a:extLst>
    <a:ext uri="{05A4C25C-085E-4340-85A3-A5531E510DB2}">
      <thm15:themeFamily xmlns:thm15="http://schemas.microsoft.com/office/thememl/2012/main" name="Basis" id="{5665723A-49BA-4B57-8411-A56F8F207965}" vid="{D9D01AC2-EE7D-4E49-99EE-8E62E4E7E8A7}"/>
    </a:ext>
  </a:extLst>
</a:theme>
</file>

<file path=ppt/theme/theme5.xml><?xml version="1.0" encoding="utf-8"?>
<a:theme xmlns:a="http://schemas.openxmlformats.org/drawingml/2006/main" name="Espiral">
  <a:themeElements>
    <a:clrScheme name="Escala de grises">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Espiral">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Espiral">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4F34B87B-9C7A-41AE-A6CB-48536223DFFD}"/>
    </a:ext>
  </a:extLst>
</a:theme>
</file>

<file path=ppt/theme/theme6.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7.xml><?xml version="1.0" encoding="utf-8"?>
<a:theme xmlns:a="http://schemas.openxmlformats.org/drawingml/2006/main" name="Estela de condensación">
  <a:themeElements>
    <a:clrScheme name="Estela de condensación">
      <a:dk1>
        <a:sysClr val="windowText" lastClr="000000"/>
      </a:dk1>
      <a:lt1>
        <a:sysClr val="window" lastClr="FFFFFF"/>
      </a:lt1>
      <a:dk2>
        <a:srgbClr val="454545"/>
      </a:dk2>
      <a:lt2>
        <a:srgbClr val="DADADA"/>
      </a:lt2>
      <a:accent1>
        <a:srgbClr val="C4220D"/>
      </a:accent1>
      <a:accent2>
        <a:srgbClr val="EB7712"/>
      </a:accent2>
      <a:accent3>
        <a:srgbClr val="ECBD31"/>
      </a:accent3>
      <a:accent4>
        <a:srgbClr val="92CE4A"/>
      </a:accent4>
      <a:accent5>
        <a:srgbClr val="50CFB4"/>
      </a:accent5>
      <a:accent6>
        <a:srgbClr val="0D8EC5"/>
      </a:accent6>
      <a:hlink>
        <a:srgbClr val="EA5A0C"/>
      </a:hlink>
      <a:folHlink>
        <a:srgbClr val="F09D3A"/>
      </a:folHlink>
    </a:clrScheme>
    <a:fontScheme name="Estela de condensación">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tela de condensación">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FE1EB5C7-81A8-4CBA-AE6E-B3BF73DC3895}"/>
    </a:ext>
  </a:extLst>
</a:theme>
</file>

<file path=ppt/theme/theme8.xml><?xml version="1.0" encoding="utf-8"?>
<a:theme xmlns:a="http://schemas.openxmlformats.org/drawingml/2006/main" name="Damask">
  <a:themeElements>
    <a:clrScheme name="Damask">
      <a:dk1>
        <a:sysClr val="windowText" lastClr="000000"/>
      </a:dk1>
      <a:lt1>
        <a:sysClr val="window" lastClr="FFFFFF"/>
      </a:lt1>
      <a:dk2>
        <a:srgbClr val="6D8C60"/>
      </a:dk2>
      <a:lt2>
        <a:srgbClr val="B1D7A1"/>
      </a:lt2>
      <a:accent1>
        <a:srgbClr val="81B992"/>
      </a:accent1>
      <a:accent2>
        <a:srgbClr val="9ABC65"/>
      </a:accent2>
      <a:accent3>
        <a:srgbClr val="BDB564"/>
      </a:accent3>
      <a:accent4>
        <a:srgbClr val="BD8964"/>
      </a:accent4>
      <a:accent5>
        <a:srgbClr val="BD6466"/>
      </a:accent5>
      <a:accent6>
        <a:srgbClr val="64A4BD"/>
      </a:accent6>
      <a:hlink>
        <a:srgbClr val="8CCC71"/>
      </a:hlink>
      <a:folHlink>
        <a:srgbClr val="A4C795"/>
      </a:folHlink>
    </a:clrScheme>
    <a:fontScheme name="Damask">
      <a:majorFont>
        <a:latin typeface="Bookman Old Style" panose="02050604050505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name="Damask" id="{F9A299A0-33D0-4E0F-9F3F-7163E3744208}" vid="{4539428D-6454-4FE6-B992-2D59F0AC2F89}"/>
    </a:ext>
  </a:extLst>
</a:theme>
</file>

<file path=ppt/theme/theme9.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docProps/app.xml><?xml version="1.0" encoding="utf-8"?>
<Properties xmlns="http://schemas.openxmlformats.org/officeDocument/2006/extended-properties" xmlns:vt="http://schemas.openxmlformats.org/officeDocument/2006/docPropsVTypes">
  <TotalTime>37</TotalTime>
  <Words>1726</Words>
  <Application>Microsoft Office PowerPoint</Application>
  <PresentationFormat>Panorámica</PresentationFormat>
  <Paragraphs>156</Paragraphs>
  <Slides>23</Slides>
  <Notes>0</Notes>
  <HiddenSlides>0</HiddenSlides>
  <MMClips>2</MMClips>
  <ScaleCrop>false</ScaleCrop>
  <HeadingPairs>
    <vt:vector size="6" baseType="variant">
      <vt:variant>
        <vt:lpstr>Fuentes usadas</vt:lpstr>
      </vt:variant>
      <vt:variant>
        <vt:i4>29</vt:i4>
      </vt:variant>
      <vt:variant>
        <vt:lpstr>Tema</vt:lpstr>
      </vt:variant>
      <vt:variant>
        <vt:i4>13</vt:i4>
      </vt:variant>
      <vt:variant>
        <vt:lpstr>Títulos de diapositiva</vt:lpstr>
      </vt:variant>
      <vt:variant>
        <vt:i4>23</vt:i4>
      </vt:variant>
    </vt:vector>
  </HeadingPairs>
  <TitlesOfParts>
    <vt:vector size="65" baseType="lpstr">
      <vt:lpstr>STFangsong</vt:lpstr>
      <vt:lpstr>Abadi</vt:lpstr>
      <vt:lpstr>Arial</vt:lpstr>
      <vt:lpstr>Arial Nova</vt:lpstr>
      <vt:lpstr>Arial Rounded MT Bold</vt:lpstr>
      <vt:lpstr>Bookman Old Style</vt:lpstr>
      <vt:lpstr>Century Gothic</vt:lpstr>
      <vt:lpstr>COCOMAT</vt:lpstr>
      <vt:lpstr>Corbel</vt:lpstr>
      <vt:lpstr>Forte</vt:lpstr>
      <vt:lpstr>Franklin Gothic Medium Cond</vt:lpstr>
      <vt:lpstr>Garamond</vt:lpstr>
      <vt:lpstr>Goudy Old Style</vt:lpstr>
      <vt:lpstr>Nixie One</vt:lpstr>
      <vt:lpstr>Pacifico</vt:lpstr>
      <vt:lpstr>Perpetua Titling MT</vt:lpstr>
      <vt:lpstr>Posterama</vt:lpstr>
      <vt:lpstr>Pristina</vt:lpstr>
      <vt:lpstr>Roboto</vt:lpstr>
      <vt:lpstr>Roboto Slab Regular</vt:lpstr>
      <vt:lpstr>Rockwell</vt:lpstr>
      <vt:lpstr>Rockwell Condensed</vt:lpstr>
      <vt:lpstr>Script MT Bold</vt:lpstr>
      <vt:lpstr>Times New Roman</vt:lpstr>
      <vt:lpstr>Trebuchet MS</vt:lpstr>
      <vt:lpstr>Tw Cen MT</vt:lpstr>
      <vt:lpstr>Tw Cen MT Condensed</vt:lpstr>
      <vt:lpstr>Wingdings</vt:lpstr>
      <vt:lpstr>Wingdings 3</vt:lpstr>
      <vt:lpstr>Hortensius template</vt:lpstr>
      <vt:lpstr>Orgánico</vt:lpstr>
      <vt:lpstr>Sala de reuniones Ion</vt:lpstr>
      <vt:lpstr>Base</vt:lpstr>
      <vt:lpstr>Espiral</vt:lpstr>
      <vt:lpstr>Ion</vt:lpstr>
      <vt:lpstr>Estela de condensación</vt:lpstr>
      <vt:lpstr>Damask</vt:lpstr>
      <vt:lpstr>Integral</vt:lpstr>
      <vt:lpstr>1_Orgánico</vt:lpstr>
      <vt:lpstr>Letras en madera</vt:lpstr>
      <vt:lpstr>Faceta</vt:lpstr>
      <vt:lpstr>Sector</vt:lpstr>
      <vt:lpstr>Presentación de PowerPoint</vt:lpstr>
      <vt:lpstr>Presentación de PowerPoint</vt:lpstr>
      <vt:lpstr>Tamaño óptimo del Proyecto </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Pαo'' ..</dc:creator>
  <cp:lastModifiedBy>Pαo'' ..</cp:lastModifiedBy>
  <cp:revision>7</cp:revision>
  <dcterms:created xsi:type="dcterms:W3CDTF">2020-03-26T07:13:33Z</dcterms:created>
  <dcterms:modified xsi:type="dcterms:W3CDTF">2020-03-27T04:13:13Z</dcterms:modified>
</cp:coreProperties>
</file>